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4"/>
  </p:sld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2E519FA-8933-43CB-AC1C-00D074E10F9D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8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rynn Lawton" userId="6ccc5935-29c9-4361-9a09-091b437b78d9" providerId="ADAL" clId="{DE750B01-41E7-45EF-BFA4-633147D55759}"/>
    <pc:docChg chg="delSld modSld addSection delSection">
      <pc:chgData name="Kamrynn Lawton" userId="6ccc5935-29c9-4361-9a09-091b437b78d9" providerId="ADAL" clId="{DE750B01-41E7-45EF-BFA4-633147D55759}" dt="2021-11-03T17:22:19.836" v="18" actId="17851"/>
      <pc:docMkLst>
        <pc:docMk/>
      </pc:docMkLst>
      <pc:sldChg chg="modSp mod">
        <pc:chgData name="Kamrynn Lawton" userId="6ccc5935-29c9-4361-9a09-091b437b78d9" providerId="ADAL" clId="{DE750B01-41E7-45EF-BFA4-633147D55759}" dt="2021-11-03T17:12:43.704" v="16" actId="20577"/>
        <pc:sldMkLst>
          <pc:docMk/>
          <pc:sldMk cId="268511039" sldId="256"/>
        </pc:sldMkLst>
        <pc:spChg chg="mod">
          <ac:chgData name="Kamrynn Lawton" userId="6ccc5935-29c9-4361-9a09-091b437b78d9" providerId="ADAL" clId="{DE750B01-41E7-45EF-BFA4-633147D55759}" dt="2021-11-03T17:12:43.704" v="16" actId="20577"/>
          <ac:spMkLst>
            <pc:docMk/>
            <pc:sldMk cId="268511039" sldId="256"/>
            <ac:spMk id="17" creationId="{FDD3A066-CBB8-4A9E-BC4D-9B6FF1FC888E}"/>
          </ac:spMkLst>
        </pc:spChg>
      </pc:sldChg>
      <pc:sldChg chg="del">
        <pc:chgData name="Kamrynn Lawton" userId="6ccc5935-29c9-4361-9a09-091b437b78d9" providerId="ADAL" clId="{DE750B01-41E7-45EF-BFA4-633147D55759}" dt="2021-11-03T17:12:21.056" v="0" actId="47"/>
        <pc:sldMkLst>
          <pc:docMk/>
          <pc:sldMk cId="3736089154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DE64F-3A93-4A55-BA01-8FD811561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D85E21-7251-4D79-8CD5-0A48EDFFF5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C6E29-FB32-427E-8C0B-49E266596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D5E-3977-4DA5-8C40-E6A8E03EBC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76530-60FA-495B-87BF-918DCAE46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5D5BF-9D62-486E-826D-9B17F73DB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0B08-DE10-4D96-B851-D420A4667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78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FC4FD-4CC3-4DA5-B375-C49A3CFB4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2CAA5A-DF7C-407B-ADAD-CA304C1714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5A456-3FBC-4AA4-A9B0-B21757511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D5E-3977-4DA5-8C40-E6A8E03EBC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AB0BD-49E1-4DEF-807A-5A1BC02E1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9D582-F5A0-490B-BE1C-68C9B50EA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0B08-DE10-4D96-B851-D420A4667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0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C69046-82DB-4DF3-A0D0-71131C5CD0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6E202D-11AD-44ED-AC96-B72DF29A4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8DF06-FC0A-4D75-97E0-96E3AC00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D5E-3977-4DA5-8C40-E6A8E03EBC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26B9F-F94F-4707-8B72-48592B4C0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405BE-25C6-4138-8915-25ECBBF47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0B08-DE10-4D96-B851-D420A4667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0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81581-86AE-46A1-9FB1-61D7C03D9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68467-4AC8-4CE5-871F-50A961D07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2074B-8BA7-4A52-B16F-63307CCA4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D5E-3977-4DA5-8C40-E6A8E03EBC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DF0D7-0472-4C14-9CF8-7FA35B5FA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131B4-98F4-421B-B30E-08F43926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0B08-DE10-4D96-B851-D420A4667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6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AEC82-40D6-4A7B-8D54-0A7863FF2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657CD-DB45-4F9E-A9E4-7CB7DF4FB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0F940-20B6-4220-BD02-0B60ED247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D5E-3977-4DA5-8C40-E6A8E03EBC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5A49F-C7F1-4F12-B6A7-DB6EC1E5A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26845-1A0A-4E07-9E6C-BA60B9904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0B08-DE10-4D96-B851-D420A4667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55B10-1877-401D-82D4-343A3709E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BC424-B13D-47F4-AAD1-20B27C929F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4A50A0-7CF4-47DC-9975-EB2FB71DC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39018-5814-44B1-8DC9-2249583A4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D5E-3977-4DA5-8C40-E6A8E03EBC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1C20F-AFA1-4C03-A0D9-F913A40FA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B65BE-C57C-4783-BD91-7272B9D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0B08-DE10-4D96-B851-D420A4667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3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D246B-5CED-43F5-9971-4418E4C96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CEBDF-C0CB-417D-AE1E-4908F17C0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E7510-CEB0-4A9B-933F-B9884E210F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17CB0F-F1AC-4A61-931C-87B34C7B02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05B3ED-170B-4C8D-A30B-FDBD16B8A3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5B9F08-5330-4102-8EFC-2AC1311CF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D5E-3977-4DA5-8C40-E6A8E03EBC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32A066-7330-4F7D-AD2A-9B5D47A7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814445-9612-43E3-A250-A225926C0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0B08-DE10-4D96-B851-D420A4667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87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FF301-4EEB-43DD-A2A4-554E9096E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0426B8-3C81-4E6B-B5FE-8AA413AEF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D5E-3977-4DA5-8C40-E6A8E03EBC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F390A-B25C-4811-991B-23511A85D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FC3E00-D8B8-48D4-AA6D-8799BBAA1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0B08-DE10-4D96-B851-D420A4667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8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11BD22-AE88-4B24-8C96-AC8074F1D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D5E-3977-4DA5-8C40-E6A8E03EBC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03D1C8-28CC-48A0-90AB-856E483E9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BC9904-7486-4C3D-B564-F7A91388B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0B08-DE10-4D96-B851-D420A4667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9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A0834-7889-4BD2-8584-FDCC8618E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7A61-F81E-4266-BEFC-AE8987B3B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24F911-46B0-4A4C-865A-EDACDCEA1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577EF-08C8-42C7-9F79-22C698F1A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D5E-3977-4DA5-8C40-E6A8E03EBC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320E0-2E5D-49AE-8F0D-F18DD7C9D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1B83A-8AD7-466A-83C7-BBDE85ECC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0B08-DE10-4D96-B851-D420A4667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27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E48A3-2898-4AA1-9E95-F3871C1F0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AAD667-CBEB-4814-B02F-65BDB76C75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2A2191-62A6-44E3-BC36-EA7CE5766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07F9A1-7C7F-4920-8BCD-298C8E185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ED5E-3977-4DA5-8C40-E6A8E03EBC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F4729-CED1-4B20-A93D-EA8B08F65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550EC7-EB30-426B-8509-F12958C5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60B08-DE10-4D96-B851-D420A4667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5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66661C-8B47-4C97-9F0E-57C34BA7F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21399-ED8A-42D4-B3B7-EA8CAF5EC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209CB-ABCD-4B47-A743-DB297FD925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DED5E-3977-4DA5-8C40-E6A8E03EBC7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A281E-0133-4717-A906-EBDEF1B8AE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9A701-F328-4BA4-8BB2-368152E0DC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60B08-DE10-4D96-B851-D420A4667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58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4DC93A-5A59-4A38-804A-B0932399184E}"/>
              </a:ext>
            </a:extLst>
          </p:cNvPr>
          <p:cNvSpPr/>
          <p:nvPr/>
        </p:nvSpPr>
        <p:spPr>
          <a:xfrm>
            <a:off x="0" y="0"/>
            <a:ext cx="7772400" cy="33491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Chevron 8">
            <a:extLst>
              <a:ext uri="{FF2B5EF4-FFF2-40B4-BE49-F238E27FC236}">
                <a16:creationId xmlns:a16="http://schemas.microsoft.com/office/drawing/2014/main" id="{41B18F30-2E85-4323-A157-872AC0A11559}"/>
              </a:ext>
            </a:extLst>
          </p:cNvPr>
          <p:cNvSpPr/>
          <p:nvPr/>
        </p:nvSpPr>
        <p:spPr>
          <a:xfrm>
            <a:off x="1283467" y="-11018"/>
            <a:ext cx="2825825" cy="3382180"/>
          </a:xfrm>
          <a:custGeom>
            <a:avLst/>
            <a:gdLst>
              <a:gd name="connsiteX0" fmla="*/ 0 w 2726673"/>
              <a:gd name="connsiteY0" fmla="*/ 0 h 4164376"/>
              <a:gd name="connsiteX1" fmla="*/ 1010805 w 2726673"/>
              <a:gd name="connsiteY1" fmla="*/ 0 h 4164376"/>
              <a:gd name="connsiteX2" fmla="*/ 2726673 w 2726673"/>
              <a:gd name="connsiteY2" fmla="*/ 2082188 h 4164376"/>
              <a:gd name="connsiteX3" fmla="*/ 1010805 w 2726673"/>
              <a:gd name="connsiteY3" fmla="*/ 4164376 h 4164376"/>
              <a:gd name="connsiteX4" fmla="*/ 0 w 2726673"/>
              <a:gd name="connsiteY4" fmla="*/ 4164376 h 4164376"/>
              <a:gd name="connsiteX5" fmla="*/ 1715868 w 2726673"/>
              <a:gd name="connsiteY5" fmla="*/ 2082188 h 4164376"/>
              <a:gd name="connsiteX6" fmla="*/ 0 w 2726673"/>
              <a:gd name="connsiteY6" fmla="*/ 0 h 4164376"/>
              <a:gd name="connsiteX0" fmla="*/ 0 w 2726673"/>
              <a:gd name="connsiteY0" fmla="*/ 0 h 4164376"/>
              <a:gd name="connsiteX1" fmla="*/ 1010805 w 2726673"/>
              <a:gd name="connsiteY1" fmla="*/ 0 h 4164376"/>
              <a:gd name="connsiteX2" fmla="*/ 2726673 w 2726673"/>
              <a:gd name="connsiteY2" fmla="*/ 2082188 h 4164376"/>
              <a:gd name="connsiteX3" fmla="*/ 1010805 w 2726673"/>
              <a:gd name="connsiteY3" fmla="*/ 4164376 h 4164376"/>
              <a:gd name="connsiteX4" fmla="*/ 782197 w 2726673"/>
              <a:gd name="connsiteY4" fmla="*/ 3349128 h 4164376"/>
              <a:gd name="connsiteX5" fmla="*/ 1715868 w 2726673"/>
              <a:gd name="connsiteY5" fmla="*/ 2082188 h 4164376"/>
              <a:gd name="connsiteX6" fmla="*/ 0 w 2726673"/>
              <a:gd name="connsiteY6" fmla="*/ 0 h 4164376"/>
              <a:gd name="connsiteX0" fmla="*/ 0 w 2726673"/>
              <a:gd name="connsiteY0" fmla="*/ 0 h 3349128"/>
              <a:gd name="connsiteX1" fmla="*/ 1010805 w 2726673"/>
              <a:gd name="connsiteY1" fmla="*/ 0 h 3349128"/>
              <a:gd name="connsiteX2" fmla="*/ 2726673 w 2726673"/>
              <a:gd name="connsiteY2" fmla="*/ 2082188 h 3349128"/>
              <a:gd name="connsiteX3" fmla="*/ 1649783 w 2726673"/>
              <a:gd name="connsiteY3" fmla="*/ 3349128 h 3349128"/>
              <a:gd name="connsiteX4" fmla="*/ 782197 w 2726673"/>
              <a:gd name="connsiteY4" fmla="*/ 3349128 h 3349128"/>
              <a:gd name="connsiteX5" fmla="*/ 1715868 w 2726673"/>
              <a:gd name="connsiteY5" fmla="*/ 2082188 h 3349128"/>
              <a:gd name="connsiteX6" fmla="*/ 0 w 2726673"/>
              <a:gd name="connsiteY6" fmla="*/ 0 h 3349128"/>
              <a:gd name="connsiteX0" fmla="*/ 0 w 2726673"/>
              <a:gd name="connsiteY0" fmla="*/ 11017 h 3360145"/>
              <a:gd name="connsiteX1" fmla="*/ 889620 w 2726673"/>
              <a:gd name="connsiteY1" fmla="*/ 0 h 3360145"/>
              <a:gd name="connsiteX2" fmla="*/ 2726673 w 2726673"/>
              <a:gd name="connsiteY2" fmla="*/ 2093205 h 3360145"/>
              <a:gd name="connsiteX3" fmla="*/ 1649783 w 2726673"/>
              <a:gd name="connsiteY3" fmla="*/ 3360145 h 3360145"/>
              <a:gd name="connsiteX4" fmla="*/ 782197 w 2726673"/>
              <a:gd name="connsiteY4" fmla="*/ 3360145 h 3360145"/>
              <a:gd name="connsiteX5" fmla="*/ 1715868 w 2726673"/>
              <a:gd name="connsiteY5" fmla="*/ 2093205 h 3360145"/>
              <a:gd name="connsiteX6" fmla="*/ 0 w 2726673"/>
              <a:gd name="connsiteY6" fmla="*/ 11017 h 3360145"/>
              <a:gd name="connsiteX0" fmla="*/ 0 w 2726673"/>
              <a:gd name="connsiteY0" fmla="*/ 11017 h 3382179"/>
              <a:gd name="connsiteX1" fmla="*/ 889620 w 2726673"/>
              <a:gd name="connsiteY1" fmla="*/ 0 h 3382179"/>
              <a:gd name="connsiteX2" fmla="*/ 2726673 w 2726673"/>
              <a:gd name="connsiteY2" fmla="*/ 2093205 h 3382179"/>
              <a:gd name="connsiteX3" fmla="*/ 1968692 w 2726673"/>
              <a:gd name="connsiteY3" fmla="*/ 3382179 h 3382179"/>
              <a:gd name="connsiteX4" fmla="*/ 782197 w 2726673"/>
              <a:gd name="connsiteY4" fmla="*/ 3360145 h 3382179"/>
              <a:gd name="connsiteX5" fmla="*/ 1715868 w 2726673"/>
              <a:gd name="connsiteY5" fmla="*/ 2093205 h 3382179"/>
              <a:gd name="connsiteX6" fmla="*/ 0 w 2726673"/>
              <a:gd name="connsiteY6" fmla="*/ 11017 h 3382179"/>
              <a:gd name="connsiteX0" fmla="*/ 0 w 2726673"/>
              <a:gd name="connsiteY0" fmla="*/ 11017 h 3382179"/>
              <a:gd name="connsiteX1" fmla="*/ 1038444 w 2726673"/>
              <a:gd name="connsiteY1" fmla="*/ 0 h 3382179"/>
              <a:gd name="connsiteX2" fmla="*/ 2726673 w 2726673"/>
              <a:gd name="connsiteY2" fmla="*/ 2093205 h 3382179"/>
              <a:gd name="connsiteX3" fmla="*/ 1968692 w 2726673"/>
              <a:gd name="connsiteY3" fmla="*/ 3382179 h 3382179"/>
              <a:gd name="connsiteX4" fmla="*/ 782197 w 2726673"/>
              <a:gd name="connsiteY4" fmla="*/ 3360145 h 3382179"/>
              <a:gd name="connsiteX5" fmla="*/ 1715868 w 2726673"/>
              <a:gd name="connsiteY5" fmla="*/ 2093205 h 3382179"/>
              <a:gd name="connsiteX6" fmla="*/ 0 w 2726673"/>
              <a:gd name="connsiteY6" fmla="*/ 11017 h 338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6673" h="3382179">
                <a:moveTo>
                  <a:pt x="0" y="11017"/>
                </a:moveTo>
                <a:lnTo>
                  <a:pt x="1038444" y="0"/>
                </a:lnTo>
                <a:lnTo>
                  <a:pt x="2726673" y="2093205"/>
                </a:lnTo>
                <a:lnTo>
                  <a:pt x="1968692" y="3382179"/>
                </a:lnTo>
                <a:lnTo>
                  <a:pt x="782197" y="3360145"/>
                </a:lnTo>
                <a:lnTo>
                  <a:pt x="1715868" y="2093205"/>
                </a:lnTo>
                <a:lnTo>
                  <a:pt x="0" y="11017"/>
                </a:lnTo>
                <a:close/>
              </a:path>
            </a:pathLst>
          </a:custGeom>
          <a:solidFill>
            <a:srgbClr val="F2F2F2">
              <a:alpha val="4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FF57427C-5034-4A94-9019-53EB8C20D2B5}"/>
              </a:ext>
            </a:extLst>
          </p:cNvPr>
          <p:cNvSpPr/>
          <p:nvPr/>
        </p:nvSpPr>
        <p:spPr>
          <a:xfrm>
            <a:off x="-1" y="-1"/>
            <a:ext cx="3514382" cy="5029201"/>
          </a:xfrm>
          <a:custGeom>
            <a:avLst/>
            <a:gdLst>
              <a:gd name="connsiteX0" fmla="*/ 0 w 3514382"/>
              <a:gd name="connsiteY0" fmla="*/ 0 h 4186410"/>
              <a:gd name="connsiteX1" fmla="*/ 1757191 w 3514382"/>
              <a:gd name="connsiteY1" fmla="*/ 0 h 4186410"/>
              <a:gd name="connsiteX2" fmla="*/ 3514382 w 3514382"/>
              <a:gd name="connsiteY2" fmla="*/ 2093205 h 4186410"/>
              <a:gd name="connsiteX3" fmla="*/ 1757191 w 3514382"/>
              <a:gd name="connsiteY3" fmla="*/ 4186410 h 4186410"/>
              <a:gd name="connsiteX4" fmla="*/ 0 w 3514382"/>
              <a:gd name="connsiteY4" fmla="*/ 4186410 h 4186410"/>
              <a:gd name="connsiteX5" fmla="*/ 0 w 3514382"/>
              <a:gd name="connsiteY5" fmla="*/ 0 h 4186410"/>
              <a:gd name="connsiteX0" fmla="*/ 0 w 3514382"/>
              <a:gd name="connsiteY0" fmla="*/ 0 h 4186410"/>
              <a:gd name="connsiteX1" fmla="*/ 1757191 w 3514382"/>
              <a:gd name="connsiteY1" fmla="*/ 0 h 4186410"/>
              <a:gd name="connsiteX2" fmla="*/ 3514382 w 3514382"/>
              <a:gd name="connsiteY2" fmla="*/ 2093205 h 4186410"/>
              <a:gd name="connsiteX3" fmla="*/ 1801259 w 3514382"/>
              <a:gd name="connsiteY3" fmla="*/ 4186410 h 4186410"/>
              <a:gd name="connsiteX4" fmla="*/ 0 w 3514382"/>
              <a:gd name="connsiteY4" fmla="*/ 4186410 h 4186410"/>
              <a:gd name="connsiteX5" fmla="*/ 0 w 3514382"/>
              <a:gd name="connsiteY5" fmla="*/ 0 h 4186410"/>
              <a:gd name="connsiteX0" fmla="*/ 0 w 3514382"/>
              <a:gd name="connsiteY0" fmla="*/ 0 h 4186410"/>
              <a:gd name="connsiteX1" fmla="*/ 1757191 w 3514382"/>
              <a:gd name="connsiteY1" fmla="*/ 0 h 4186410"/>
              <a:gd name="connsiteX2" fmla="*/ 3514382 w 3514382"/>
              <a:gd name="connsiteY2" fmla="*/ 2093205 h 4186410"/>
              <a:gd name="connsiteX3" fmla="*/ 1801259 w 3514382"/>
              <a:gd name="connsiteY3" fmla="*/ 4186410 h 4186410"/>
              <a:gd name="connsiteX4" fmla="*/ 0 w 3514382"/>
              <a:gd name="connsiteY4" fmla="*/ 4186410 h 4186410"/>
              <a:gd name="connsiteX5" fmla="*/ 0 w 3514382"/>
              <a:gd name="connsiteY5" fmla="*/ 0 h 4186410"/>
              <a:gd name="connsiteX0" fmla="*/ 0 w 3514382"/>
              <a:gd name="connsiteY0" fmla="*/ 0 h 4186410"/>
              <a:gd name="connsiteX1" fmla="*/ 1757191 w 3514382"/>
              <a:gd name="connsiteY1" fmla="*/ 0 h 4186410"/>
              <a:gd name="connsiteX2" fmla="*/ 3514382 w 3514382"/>
              <a:gd name="connsiteY2" fmla="*/ 2093205 h 4186410"/>
              <a:gd name="connsiteX3" fmla="*/ 1801259 w 3514382"/>
              <a:gd name="connsiteY3" fmla="*/ 4186410 h 4186410"/>
              <a:gd name="connsiteX4" fmla="*/ 0 w 3514382"/>
              <a:gd name="connsiteY4" fmla="*/ 4186410 h 4186410"/>
              <a:gd name="connsiteX5" fmla="*/ 0 w 3514382"/>
              <a:gd name="connsiteY5" fmla="*/ 0 h 4186410"/>
              <a:gd name="connsiteX0" fmla="*/ 0 w 3514382"/>
              <a:gd name="connsiteY0" fmla="*/ 0 h 4186410"/>
              <a:gd name="connsiteX1" fmla="*/ 1757191 w 3514382"/>
              <a:gd name="connsiteY1" fmla="*/ 0 h 4186410"/>
              <a:gd name="connsiteX2" fmla="*/ 3514382 w 3514382"/>
              <a:gd name="connsiteY2" fmla="*/ 2093205 h 4186410"/>
              <a:gd name="connsiteX3" fmla="*/ 1801259 w 3514382"/>
              <a:gd name="connsiteY3" fmla="*/ 4186410 h 4186410"/>
              <a:gd name="connsiteX4" fmla="*/ 0 w 3514382"/>
              <a:gd name="connsiteY4" fmla="*/ 4186410 h 4186410"/>
              <a:gd name="connsiteX5" fmla="*/ 0 w 3514382"/>
              <a:gd name="connsiteY5" fmla="*/ 0 h 4186410"/>
              <a:gd name="connsiteX0" fmla="*/ 0 w 3195827"/>
              <a:gd name="connsiteY0" fmla="*/ 0 h 4186410"/>
              <a:gd name="connsiteX1" fmla="*/ 1757191 w 3195827"/>
              <a:gd name="connsiteY1" fmla="*/ 0 h 4186410"/>
              <a:gd name="connsiteX2" fmla="*/ 3195827 w 3195827"/>
              <a:gd name="connsiteY2" fmla="*/ 1571972 h 4186410"/>
              <a:gd name="connsiteX3" fmla="*/ 1801259 w 3195827"/>
              <a:gd name="connsiteY3" fmla="*/ 4186410 h 4186410"/>
              <a:gd name="connsiteX4" fmla="*/ 0 w 3195827"/>
              <a:gd name="connsiteY4" fmla="*/ 4186410 h 4186410"/>
              <a:gd name="connsiteX5" fmla="*/ 0 w 3195827"/>
              <a:gd name="connsiteY5" fmla="*/ 0 h 4186410"/>
              <a:gd name="connsiteX0" fmla="*/ 0 w 3082792"/>
              <a:gd name="connsiteY0" fmla="*/ 0 h 4186410"/>
              <a:gd name="connsiteX1" fmla="*/ 1757191 w 3082792"/>
              <a:gd name="connsiteY1" fmla="*/ 0 h 4186410"/>
              <a:gd name="connsiteX2" fmla="*/ 3082792 w 3082792"/>
              <a:gd name="connsiteY2" fmla="*/ 1522330 h 4186410"/>
              <a:gd name="connsiteX3" fmla="*/ 1801259 w 3082792"/>
              <a:gd name="connsiteY3" fmla="*/ 4186410 h 4186410"/>
              <a:gd name="connsiteX4" fmla="*/ 0 w 3082792"/>
              <a:gd name="connsiteY4" fmla="*/ 4186410 h 4186410"/>
              <a:gd name="connsiteX5" fmla="*/ 0 w 3082792"/>
              <a:gd name="connsiteY5" fmla="*/ 0 h 4186410"/>
              <a:gd name="connsiteX0" fmla="*/ 0 w 3267760"/>
              <a:gd name="connsiteY0" fmla="*/ 0 h 4186410"/>
              <a:gd name="connsiteX1" fmla="*/ 1757191 w 3267760"/>
              <a:gd name="connsiteY1" fmla="*/ 0 h 4186410"/>
              <a:gd name="connsiteX2" fmla="*/ 3267760 w 3267760"/>
              <a:gd name="connsiteY2" fmla="*/ 1530603 h 4186410"/>
              <a:gd name="connsiteX3" fmla="*/ 1801259 w 3267760"/>
              <a:gd name="connsiteY3" fmla="*/ 4186410 h 4186410"/>
              <a:gd name="connsiteX4" fmla="*/ 0 w 3267760"/>
              <a:gd name="connsiteY4" fmla="*/ 4186410 h 4186410"/>
              <a:gd name="connsiteX5" fmla="*/ 0 w 3267760"/>
              <a:gd name="connsiteY5" fmla="*/ 0 h 4186410"/>
              <a:gd name="connsiteX0" fmla="*/ 0 w 3278036"/>
              <a:gd name="connsiteY0" fmla="*/ 0 h 4186410"/>
              <a:gd name="connsiteX1" fmla="*/ 1757191 w 3278036"/>
              <a:gd name="connsiteY1" fmla="*/ 0 h 4186410"/>
              <a:gd name="connsiteX2" fmla="*/ 3278036 w 3278036"/>
              <a:gd name="connsiteY2" fmla="*/ 1571972 h 4186410"/>
              <a:gd name="connsiteX3" fmla="*/ 1801259 w 3278036"/>
              <a:gd name="connsiteY3" fmla="*/ 4186410 h 4186410"/>
              <a:gd name="connsiteX4" fmla="*/ 0 w 3278036"/>
              <a:gd name="connsiteY4" fmla="*/ 4186410 h 4186410"/>
              <a:gd name="connsiteX5" fmla="*/ 0 w 3278036"/>
              <a:gd name="connsiteY5" fmla="*/ 0 h 4186410"/>
              <a:gd name="connsiteX0" fmla="*/ 0 w 3278036"/>
              <a:gd name="connsiteY0" fmla="*/ 0 h 4186410"/>
              <a:gd name="connsiteX1" fmla="*/ 1757191 w 3278036"/>
              <a:gd name="connsiteY1" fmla="*/ 0 h 4186410"/>
              <a:gd name="connsiteX2" fmla="*/ 3278036 w 3278036"/>
              <a:gd name="connsiteY2" fmla="*/ 1718703 h 4186410"/>
              <a:gd name="connsiteX3" fmla="*/ 1801259 w 3278036"/>
              <a:gd name="connsiteY3" fmla="*/ 4186410 h 4186410"/>
              <a:gd name="connsiteX4" fmla="*/ 0 w 3278036"/>
              <a:gd name="connsiteY4" fmla="*/ 4186410 h 4186410"/>
              <a:gd name="connsiteX5" fmla="*/ 0 w 3278036"/>
              <a:gd name="connsiteY5" fmla="*/ 0 h 4186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8036" h="4186410">
                <a:moveTo>
                  <a:pt x="0" y="0"/>
                </a:moveTo>
                <a:lnTo>
                  <a:pt x="1757191" y="0"/>
                </a:lnTo>
                <a:lnTo>
                  <a:pt x="3278036" y="1718703"/>
                </a:lnTo>
                <a:cubicBezTo>
                  <a:pt x="2706995" y="2416438"/>
                  <a:pt x="1799423" y="4138670"/>
                  <a:pt x="1801259" y="4186410"/>
                </a:cubicBezTo>
                <a:cubicBezTo>
                  <a:pt x="958468" y="4164376"/>
                  <a:pt x="600420" y="4186410"/>
                  <a:pt x="0" y="418641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iagonal Stripe 9">
            <a:extLst>
              <a:ext uri="{FF2B5EF4-FFF2-40B4-BE49-F238E27FC236}">
                <a16:creationId xmlns:a16="http://schemas.microsoft.com/office/drawing/2014/main" id="{11CAC680-BCC7-44E8-8985-32BAE8E32508}"/>
              </a:ext>
            </a:extLst>
          </p:cNvPr>
          <p:cNvSpPr/>
          <p:nvPr/>
        </p:nvSpPr>
        <p:spPr>
          <a:xfrm rot="10800000" flipV="1">
            <a:off x="5798166" y="0"/>
            <a:ext cx="1974234" cy="2765234"/>
          </a:xfrm>
          <a:prstGeom prst="diagStripe">
            <a:avLst>
              <a:gd name="adj" fmla="val 70771"/>
            </a:avLst>
          </a:prstGeom>
          <a:solidFill>
            <a:srgbClr val="F2F2F2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Graphic 201" descr="logo-placeholder">
            <a:extLst>
              <a:ext uri="{FF2B5EF4-FFF2-40B4-BE49-F238E27FC236}">
                <a16:creationId xmlns:a16="http://schemas.microsoft.com/office/drawing/2014/main" id="{D6F08AAE-4571-499F-9BE2-2469BEDA1E1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054" y="880438"/>
            <a:ext cx="1765915" cy="7665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9CEDEDB-B5D4-495D-B427-2C1C6A1498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046" y="2293390"/>
            <a:ext cx="2426418" cy="646232"/>
          </a:xfrm>
          <a:prstGeom prst="rect">
            <a:avLst/>
          </a:prstGeom>
        </p:spPr>
      </p:pic>
      <p:sp>
        <p:nvSpPr>
          <p:cNvPr id="15" name="Text Placeholder 41">
            <a:extLst>
              <a:ext uri="{FF2B5EF4-FFF2-40B4-BE49-F238E27FC236}">
                <a16:creationId xmlns:a16="http://schemas.microsoft.com/office/drawing/2014/main" id="{64BDF22D-44B3-4AD3-B146-3E83120FD1E9}"/>
              </a:ext>
            </a:extLst>
          </p:cNvPr>
          <p:cNvSpPr txBox="1">
            <a:spLocks/>
          </p:cNvSpPr>
          <p:nvPr/>
        </p:nvSpPr>
        <p:spPr>
          <a:xfrm>
            <a:off x="556078" y="2881613"/>
            <a:ext cx="1609866" cy="69430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marR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kern="1200" cap="none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0DE4E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Event Address, </a:t>
            </a:r>
          </a:p>
          <a:p>
            <a:pPr marL="0" marR="0" lvl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0DE4E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City, ST  ZIP </a:t>
            </a:r>
          </a:p>
          <a:p>
            <a:pPr marL="0" marR="0" lvl="0" indent="0" algn="l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D0DE4E"/>
                </a:solidFill>
                <a:effectLst/>
                <a:uLnTx/>
                <a:uFillTx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Code</a:t>
            </a:r>
          </a:p>
        </p:txBody>
      </p:sp>
      <p:sp>
        <p:nvSpPr>
          <p:cNvPr id="17" name="Title 26">
            <a:extLst>
              <a:ext uri="{FF2B5EF4-FFF2-40B4-BE49-F238E27FC236}">
                <a16:creationId xmlns:a16="http://schemas.microsoft.com/office/drawing/2014/main" id="{FDD3A066-CBB8-4A9E-BC4D-9B6FF1FC888E}"/>
              </a:ext>
            </a:extLst>
          </p:cNvPr>
          <p:cNvSpPr txBox="1">
            <a:spLocks/>
          </p:cNvSpPr>
          <p:nvPr/>
        </p:nvSpPr>
        <p:spPr>
          <a:xfrm>
            <a:off x="2165944" y="3659998"/>
            <a:ext cx="5833431" cy="12009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77724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200" b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77724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t>School Located Vaccine Event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F8345E-9E17-442D-A15B-14F9824DA1E9}"/>
              </a:ext>
            </a:extLst>
          </p:cNvPr>
          <p:cNvSpPr/>
          <p:nvPr/>
        </p:nvSpPr>
        <p:spPr>
          <a:xfrm>
            <a:off x="4258019" y="5029200"/>
            <a:ext cx="3514381" cy="936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B26614C-1767-4588-88EF-305629C023B7}"/>
              </a:ext>
            </a:extLst>
          </p:cNvPr>
          <p:cNvSpPr/>
          <p:nvPr/>
        </p:nvSpPr>
        <p:spPr>
          <a:xfrm>
            <a:off x="0" y="9276202"/>
            <a:ext cx="7772400" cy="782198"/>
          </a:xfrm>
          <a:prstGeom prst="rect">
            <a:avLst/>
          </a:prstGeom>
          <a:solidFill>
            <a:srgbClr val="F2F2F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68">
            <a:extLst>
              <a:ext uri="{FF2B5EF4-FFF2-40B4-BE49-F238E27FC236}">
                <a16:creationId xmlns:a16="http://schemas.microsoft.com/office/drawing/2014/main" id="{75EE4605-7948-44F3-A542-384F86AE9D95}"/>
              </a:ext>
            </a:extLst>
          </p:cNvPr>
          <p:cNvSpPr txBox="1">
            <a:spLocks/>
          </p:cNvSpPr>
          <p:nvPr/>
        </p:nvSpPr>
        <p:spPr>
          <a:xfrm>
            <a:off x="591165" y="9389817"/>
            <a:ext cx="6653697" cy="10463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1" kern="1200" cap="all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00" b="1" i="0" u="none" strike="noStrike" kern="1200" cap="all" spc="0" normalizeH="0" baseline="0" noProof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Company Name</a:t>
            </a:r>
            <a:endParaRPr kumimoji="0" lang="en-US" sz="1000" b="1" i="0" u="none" strike="noStrike" kern="1200" cap="all" spc="0" normalizeH="0" baseline="0" noProof="0" dirty="0">
              <a:ln>
                <a:noFill/>
              </a:ln>
              <a:solidFill>
                <a:srgbClr val="2F4158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1C6D8918-2A43-41D5-B636-5676466923CC}"/>
              </a:ext>
            </a:extLst>
          </p:cNvPr>
          <p:cNvSpPr txBox="1">
            <a:spLocks/>
          </p:cNvSpPr>
          <p:nvPr/>
        </p:nvSpPr>
        <p:spPr>
          <a:xfrm>
            <a:off x="591165" y="9612526"/>
            <a:ext cx="6653697" cy="27554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None/>
              <a:defRPr sz="850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7724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50" b="0" i="0" u="none" strike="noStrike" kern="1200" cap="none" spc="0" normalizeH="0" baseline="0" noProof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rPr>
              <a:t>Address, City, ST  ZIP CODE</a:t>
            </a:r>
          </a:p>
          <a:p>
            <a:pPr marL="0" marR="0" lvl="0" indent="0" algn="ctr" defTabSz="77724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850" b="0" i="0" u="none" strike="noStrike" kern="1200" cap="none" spc="0" normalizeH="0" baseline="0" noProof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rPr>
              <a:t>Telephone | Email Address | Web Address</a:t>
            </a:r>
            <a:endParaRPr kumimoji="0" lang="en-US" sz="850" b="0" i="0" u="none" strike="noStrike" kern="1200" cap="none" spc="0" normalizeH="0" baseline="0" noProof="0" dirty="0">
              <a:ln>
                <a:noFill/>
              </a:ln>
              <a:solidFill>
                <a:srgbClr val="2F4158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  <p:pic>
        <p:nvPicPr>
          <p:cNvPr id="25" name="Picture 24" descr="Logo, company name&#10;&#10;Description automatically generated">
            <a:extLst>
              <a:ext uri="{FF2B5EF4-FFF2-40B4-BE49-F238E27FC236}">
                <a16:creationId xmlns:a16="http://schemas.microsoft.com/office/drawing/2014/main" id="{F408B93A-31D3-4249-9AF3-889D1B2CF71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5608" b="33377"/>
          <a:stretch/>
        </p:blipFill>
        <p:spPr>
          <a:xfrm>
            <a:off x="5585144" y="9239230"/>
            <a:ext cx="2401103" cy="760164"/>
          </a:xfrm>
          <a:prstGeom prst="rect">
            <a:avLst/>
          </a:prstGeom>
        </p:spPr>
      </p:pic>
      <p:sp>
        <p:nvSpPr>
          <p:cNvPr id="27" name="Hexagon 26">
            <a:extLst>
              <a:ext uri="{FF2B5EF4-FFF2-40B4-BE49-F238E27FC236}">
                <a16:creationId xmlns:a16="http://schemas.microsoft.com/office/drawing/2014/main" id="{C523393C-7F33-46DE-B86C-910EFB6E75A0}"/>
              </a:ext>
            </a:extLst>
          </p:cNvPr>
          <p:cNvSpPr/>
          <p:nvPr/>
        </p:nvSpPr>
        <p:spPr>
          <a:xfrm>
            <a:off x="592874" y="5894024"/>
            <a:ext cx="1164316" cy="1060730"/>
          </a:xfrm>
          <a:prstGeom prst="hex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Hexagon 27">
            <a:extLst>
              <a:ext uri="{FF2B5EF4-FFF2-40B4-BE49-F238E27FC236}">
                <a16:creationId xmlns:a16="http://schemas.microsoft.com/office/drawing/2014/main" id="{A9589E73-AFA8-48B0-9846-BC82A77EBE39}"/>
              </a:ext>
            </a:extLst>
          </p:cNvPr>
          <p:cNvSpPr/>
          <p:nvPr/>
        </p:nvSpPr>
        <p:spPr>
          <a:xfrm>
            <a:off x="3335855" y="5894024"/>
            <a:ext cx="1164316" cy="1060730"/>
          </a:xfrm>
          <a:prstGeom prst="hex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Hexagon 28">
            <a:extLst>
              <a:ext uri="{FF2B5EF4-FFF2-40B4-BE49-F238E27FC236}">
                <a16:creationId xmlns:a16="http://schemas.microsoft.com/office/drawing/2014/main" id="{05BD373E-A187-4DB5-82DD-09BE416A406A}"/>
              </a:ext>
            </a:extLst>
          </p:cNvPr>
          <p:cNvSpPr/>
          <p:nvPr/>
        </p:nvSpPr>
        <p:spPr>
          <a:xfrm>
            <a:off x="5798166" y="5894024"/>
            <a:ext cx="1164316" cy="1060730"/>
          </a:xfrm>
          <a:prstGeom prst="hex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Hexagon 29">
            <a:extLst>
              <a:ext uri="{FF2B5EF4-FFF2-40B4-BE49-F238E27FC236}">
                <a16:creationId xmlns:a16="http://schemas.microsoft.com/office/drawing/2014/main" id="{4A4B9AF5-DDB1-47A3-B2EB-4D84FCDEED81}"/>
              </a:ext>
            </a:extLst>
          </p:cNvPr>
          <p:cNvSpPr/>
          <p:nvPr/>
        </p:nvSpPr>
        <p:spPr>
          <a:xfrm>
            <a:off x="478054" y="5966150"/>
            <a:ext cx="1164316" cy="1060730"/>
          </a:xfrm>
          <a:prstGeom prst="hexagon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Hexagon 30">
            <a:extLst>
              <a:ext uri="{FF2B5EF4-FFF2-40B4-BE49-F238E27FC236}">
                <a16:creationId xmlns:a16="http://schemas.microsoft.com/office/drawing/2014/main" id="{AB3D94CB-A91B-490B-8387-FA2B3464979B}"/>
              </a:ext>
            </a:extLst>
          </p:cNvPr>
          <p:cNvSpPr/>
          <p:nvPr/>
        </p:nvSpPr>
        <p:spPr>
          <a:xfrm>
            <a:off x="3221035" y="6020221"/>
            <a:ext cx="1164316" cy="1060730"/>
          </a:xfrm>
          <a:prstGeom prst="hexagon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Hexagon 31">
            <a:extLst>
              <a:ext uri="{FF2B5EF4-FFF2-40B4-BE49-F238E27FC236}">
                <a16:creationId xmlns:a16="http://schemas.microsoft.com/office/drawing/2014/main" id="{CFD04CDF-CAAF-4E6E-B2F5-6AC897107A40}"/>
              </a:ext>
            </a:extLst>
          </p:cNvPr>
          <p:cNvSpPr/>
          <p:nvPr/>
        </p:nvSpPr>
        <p:spPr>
          <a:xfrm>
            <a:off x="5683346" y="5988058"/>
            <a:ext cx="1164316" cy="1060730"/>
          </a:xfrm>
          <a:prstGeom prst="hexagon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14D44176-B4FE-4A77-9603-625BD71E1CA5}"/>
              </a:ext>
            </a:extLst>
          </p:cNvPr>
          <p:cNvSpPr txBox="1">
            <a:spLocks/>
          </p:cNvSpPr>
          <p:nvPr/>
        </p:nvSpPr>
        <p:spPr>
          <a:xfrm>
            <a:off x="211784" y="7280328"/>
            <a:ext cx="1926496" cy="31580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777240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1" kern="1200" cap="none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Free</a:t>
            </a:r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56EAEEC2-411F-4ADB-978E-EFA9DB7802A4}"/>
              </a:ext>
            </a:extLst>
          </p:cNvPr>
          <p:cNvSpPr txBox="1">
            <a:spLocks/>
          </p:cNvSpPr>
          <p:nvPr/>
        </p:nvSpPr>
        <p:spPr>
          <a:xfrm>
            <a:off x="2839945" y="7280328"/>
            <a:ext cx="1926496" cy="31580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777240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1" kern="1200" cap="none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Vaccinators</a:t>
            </a:r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92547443-7C1F-4FAC-A448-B145ADB8AAEF}"/>
              </a:ext>
            </a:extLst>
          </p:cNvPr>
          <p:cNvSpPr txBox="1">
            <a:spLocks/>
          </p:cNvSpPr>
          <p:nvPr/>
        </p:nvSpPr>
        <p:spPr>
          <a:xfrm>
            <a:off x="5302256" y="7278647"/>
            <a:ext cx="1926496" cy="31580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777240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1" kern="1200" cap="none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777240" rtl="0" eaLnBrk="1" fontAlgn="auto" latinLnBrk="0" hangingPunct="1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Consent</a:t>
            </a:r>
          </a:p>
        </p:txBody>
      </p:sp>
      <p:sp>
        <p:nvSpPr>
          <p:cNvPr id="38" name="Text Placeholder 67">
            <a:extLst>
              <a:ext uri="{FF2B5EF4-FFF2-40B4-BE49-F238E27FC236}">
                <a16:creationId xmlns:a16="http://schemas.microsoft.com/office/drawing/2014/main" id="{B985E5F6-22D3-498C-9298-A6C7E74C7F83}"/>
              </a:ext>
            </a:extLst>
          </p:cNvPr>
          <p:cNvSpPr txBox="1">
            <a:spLocks/>
          </p:cNvSpPr>
          <p:nvPr/>
        </p:nvSpPr>
        <p:spPr>
          <a:xfrm>
            <a:off x="286938" y="7662243"/>
            <a:ext cx="1993058" cy="10366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862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7724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6586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rPr>
              <a:t>In partnership with [Partner] we are offering free [COVID-19] vaccines for Students.</a:t>
            </a:r>
          </a:p>
        </p:txBody>
      </p:sp>
      <p:sp>
        <p:nvSpPr>
          <p:cNvPr id="42" name="Text Placeholder 67">
            <a:extLst>
              <a:ext uri="{FF2B5EF4-FFF2-40B4-BE49-F238E27FC236}">
                <a16:creationId xmlns:a16="http://schemas.microsoft.com/office/drawing/2014/main" id="{CA3E55C4-2F89-4A3F-943A-4889891E029B}"/>
              </a:ext>
            </a:extLst>
          </p:cNvPr>
          <p:cNvSpPr txBox="1">
            <a:spLocks/>
          </p:cNvSpPr>
          <p:nvPr/>
        </p:nvSpPr>
        <p:spPr>
          <a:xfrm>
            <a:off x="2921484" y="7655165"/>
            <a:ext cx="1993058" cy="1036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862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7724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6586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rPr>
              <a:t>Vaccinators from [partner] will be giving out the vaccine during the school day.</a:t>
            </a:r>
          </a:p>
        </p:txBody>
      </p:sp>
      <p:sp>
        <p:nvSpPr>
          <p:cNvPr id="43" name="Text Placeholder 67">
            <a:extLst>
              <a:ext uri="{FF2B5EF4-FFF2-40B4-BE49-F238E27FC236}">
                <a16:creationId xmlns:a16="http://schemas.microsoft.com/office/drawing/2014/main" id="{74864E4C-B6A2-47BA-A181-7AB889DDBB10}"/>
              </a:ext>
            </a:extLst>
          </p:cNvPr>
          <p:cNvSpPr txBox="1">
            <a:spLocks/>
          </p:cNvSpPr>
          <p:nvPr/>
        </p:nvSpPr>
        <p:spPr>
          <a:xfrm>
            <a:off x="5383795" y="7660562"/>
            <a:ext cx="1993058" cy="10366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8862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7724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6586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rPr>
              <a:t>If you would like your student to get a free [COVID-19] vaccine complete a consent form and turn it in 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2F4158"/>
                </a:solidFill>
                <a:effectLst/>
                <a:uLnTx/>
                <a:uFillTx/>
                <a:latin typeface="Microsoft Sans Serif"/>
                <a:ea typeface="+mn-ea"/>
                <a:cs typeface="+mn-cs"/>
              </a:rPr>
              <a:t>to school.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F4158"/>
              </a:solidFill>
              <a:effectLst/>
              <a:uLnTx/>
              <a:uFillTx/>
              <a:latin typeface="Microsoft Sans Serif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511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NNOUNCEMENT COPY">
      <a:dk1>
        <a:sysClr val="windowText" lastClr="000000"/>
      </a:dk1>
      <a:lt1>
        <a:sysClr val="window" lastClr="FFFFFF"/>
      </a:lt1>
      <a:dk2>
        <a:srgbClr val="2F4158"/>
      </a:dk2>
      <a:lt2>
        <a:srgbClr val="F2F2F2"/>
      </a:lt2>
      <a:accent1>
        <a:srgbClr val="D0DE4E"/>
      </a:accent1>
      <a:accent2>
        <a:srgbClr val="3D5157"/>
      </a:accent2>
      <a:accent3>
        <a:srgbClr val="47653F"/>
      </a:accent3>
      <a:accent4>
        <a:srgbClr val="607E4C"/>
      </a:accent4>
      <a:accent5>
        <a:srgbClr val="78A141"/>
      </a:accent5>
      <a:accent6>
        <a:srgbClr val="9BBB59"/>
      </a:accent6>
      <a:hlink>
        <a:srgbClr val="9BBB59"/>
      </a:hlink>
      <a:folHlink>
        <a:srgbClr val="9BBB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54991A63952D4E87459EF50E90BD5B" ma:contentTypeVersion="13" ma:contentTypeDescription="Create a new document." ma:contentTypeScope="" ma:versionID="d8fe8d5fbd6a53513917cab81cb68cb3">
  <xsd:schema xmlns:xsd="http://www.w3.org/2001/XMLSchema" xmlns:xs="http://www.w3.org/2001/XMLSchema" xmlns:p="http://schemas.microsoft.com/office/2006/metadata/properties" xmlns:ns2="a8f7914f-bfca-420f-8b97-7a24e0a724cd" xmlns:ns3="8f7b5d0a-699a-4753-9971-10263abcd9e7" targetNamespace="http://schemas.microsoft.com/office/2006/metadata/properties" ma:root="true" ma:fieldsID="5951510980b4f41ea043c47c5fc77661" ns2:_="" ns3:_="">
    <xsd:import namespace="a8f7914f-bfca-420f-8b97-7a24e0a724cd"/>
    <xsd:import namespace="8f7b5d0a-699a-4753-9971-10263abcd9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f7914f-bfca-420f-8b97-7a24e0a724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b5d0a-699a-4753-9971-10263abcd9e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BFC0F4-E19C-41C5-9C1D-455D0104E5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7F2BB2-0118-49CF-8A8E-1B19F9D0C4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f7914f-bfca-420f-8b97-7a24e0a724cd"/>
    <ds:schemaRef ds:uri="8f7b5d0a-699a-4753-9971-10263abcd9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C231E1-16D5-4ADB-AE40-D01CA5B85B6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89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Book</vt:lpstr>
      <vt:lpstr>Microsoft Sans Serif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</dc:creator>
  <cp:lastModifiedBy>info</cp:lastModifiedBy>
  <cp:revision>2</cp:revision>
  <dcterms:created xsi:type="dcterms:W3CDTF">2021-10-27T17:30:04Z</dcterms:created>
  <dcterms:modified xsi:type="dcterms:W3CDTF">2021-11-03T17:22:23Z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0x0101008254991A63952D4E87459EF50E90BD5B</vt:lpwstr>
  </property>
</Properties>
</file>