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20" d="100"/>
          <a:sy n="120" d="100"/>
        </p:scale>
        <p:origin x="618" y="-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fo" userId="f9bf65ee-625d-48cb-83b3-6d4254953341" providerId="ADAL" clId="{16B4B5FD-EE93-46AD-BD8E-607F439C86F2}"/>
    <pc:docChg chg="custSel modSld">
      <pc:chgData name="info" userId="f9bf65ee-625d-48cb-83b3-6d4254953341" providerId="ADAL" clId="{16B4B5FD-EE93-46AD-BD8E-607F439C86F2}" dt="2021-11-03T20:31:51.488" v="184" actId="1076"/>
      <pc:docMkLst>
        <pc:docMk/>
      </pc:docMkLst>
      <pc:sldChg chg="modSp mod">
        <pc:chgData name="info" userId="f9bf65ee-625d-48cb-83b3-6d4254953341" providerId="ADAL" clId="{16B4B5FD-EE93-46AD-BD8E-607F439C86F2}" dt="2021-11-02T20:10:49.483" v="41" actId="20577"/>
        <pc:sldMkLst>
          <pc:docMk/>
          <pc:sldMk cId="268511039" sldId="256"/>
        </pc:sldMkLst>
        <pc:spChg chg="mod">
          <ac:chgData name="info" userId="f9bf65ee-625d-48cb-83b3-6d4254953341" providerId="ADAL" clId="{16B4B5FD-EE93-46AD-BD8E-607F439C86F2}" dt="2021-11-02T20:09:47.319" v="10" actId="20577"/>
          <ac:spMkLst>
            <pc:docMk/>
            <pc:sldMk cId="268511039" sldId="256"/>
            <ac:spMk id="35" creationId="{56EAEEC2-411F-4ADB-978E-EFA9DB7802A4}"/>
          </ac:spMkLst>
        </pc:spChg>
        <pc:spChg chg="mod">
          <ac:chgData name="info" userId="f9bf65ee-625d-48cb-83b3-6d4254953341" providerId="ADAL" clId="{16B4B5FD-EE93-46AD-BD8E-607F439C86F2}" dt="2021-11-02T20:10:31.707" v="11" actId="20577"/>
          <ac:spMkLst>
            <pc:docMk/>
            <pc:sldMk cId="268511039" sldId="256"/>
            <ac:spMk id="38" creationId="{B985E5F6-22D3-498C-9298-A6C7E74C7F83}"/>
          </ac:spMkLst>
        </pc:spChg>
        <pc:spChg chg="mod">
          <ac:chgData name="info" userId="f9bf65ee-625d-48cb-83b3-6d4254953341" providerId="ADAL" clId="{16B4B5FD-EE93-46AD-BD8E-607F439C86F2}" dt="2021-11-02T20:10:40.322" v="40" actId="20577"/>
          <ac:spMkLst>
            <pc:docMk/>
            <pc:sldMk cId="268511039" sldId="256"/>
            <ac:spMk id="42" creationId="{CA3E55C4-2F89-4A3F-943A-4889891E029B}"/>
          </ac:spMkLst>
        </pc:spChg>
        <pc:spChg chg="mod">
          <ac:chgData name="info" userId="f9bf65ee-625d-48cb-83b3-6d4254953341" providerId="ADAL" clId="{16B4B5FD-EE93-46AD-BD8E-607F439C86F2}" dt="2021-11-02T20:10:49.483" v="41" actId="20577"/>
          <ac:spMkLst>
            <pc:docMk/>
            <pc:sldMk cId="268511039" sldId="256"/>
            <ac:spMk id="43" creationId="{74864E4C-B6A2-47BA-A181-7AB889DDBB10}"/>
          </ac:spMkLst>
        </pc:spChg>
      </pc:sldChg>
      <pc:sldChg chg="modSp mod">
        <pc:chgData name="info" userId="f9bf65ee-625d-48cb-83b3-6d4254953341" providerId="ADAL" clId="{16B4B5FD-EE93-46AD-BD8E-607F439C86F2}" dt="2021-11-03T20:31:51.488" v="184" actId="1076"/>
        <pc:sldMkLst>
          <pc:docMk/>
          <pc:sldMk cId="3736089154" sldId="257"/>
        </pc:sldMkLst>
        <pc:spChg chg="mod">
          <ac:chgData name="info" userId="f9bf65ee-625d-48cb-83b3-6d4254953341" providerId="ADAL" clId="{16B4B5FD-EE93-46AD-BD8E-607F439C86F2}" dt="2021-11-03T20:23:34.788" v="125" actId="1076"/>
          <ac:spMkLst>
            <pc:docMk/>
            <pc:sldMk cId="3736089154" sldId="257"/>
            <ac:spMk id="17" creationId="{FDD3A066-CBB8-4A9E-BC4D-9B6FF1FC888E}"/>
          </ac:spMkLst>
        </pc:spChg>
        <pc:spChg chg="mod">
          <ac:chgData name="info" userId="f9bf65ee-625d-48cb-83b3-6d4254953341" providerId="ADAL" clId="{16B4B5FD-EE93-46AD-BD8E-607F439C86F2}" dt="2021-11-03T20:31:51.488" v="184" actId="1076"/>
          <ac:spMkLst>
            <pc:docMk/>
            <pc:sldMk cId="3736089154" sldId="257"/>
            <ac:spMk id="23" creationId="{1C6D8918-2A43-41D5-B636-5676466923CC}"/>
          </ac:spMkLst>
        </pc:spChg>
        <pc:spChg chg="mod">
          <ac:chgData name="info" userId="f9bf65ee-625d-48cb-83b3-6d4254953341" providerId="ADAL" clId="{16B4B5FD-EE93-46AD-BD8E-607F439C86F2}" dt="2021-11-03T20:26:40.533" v="156" actId="1076"/>
          <ac:spMkLst>
            <pc:docMk/>
            <pc:sldMk cId="3736089154" sldId="257"/>
            <ac:spMk id="27" creationId="{C523393C-7F33-46DE-B86C-910EFB6E75A0}"/>
          </ac:spMkLst>
        </pc:spChg>
        <pc:spChg chg="mod">
          <ac:chgData name="info" userId="f9bf65ee-625d-48cb-83b3-6d4254953341" providerId="ADAL" clId="{16B4B5FD-EE93-46AD-BD8E-607F439C86F2}" dt="2021-11-03T20:31:08.288" v="179" actId="1076"/>
          <ac:spMkLst>
            <pc:docMk/>
            <pc:sldMk cId="3736089154" sldId="257"/>
            <ac:spMk id="28" creationId="{A9589E73-AFA8-48B0-9846-BC82A77EBE39}"/>
          </ac:spMkLst>
        </pc:spChg>
        <pc:spChg chg="mod">
          <ac:chgData name="info" userId="f9bf65ee-625d-48cb-83b3-6d4254953341" providerId="ADAL" clId="{16B4B5FD-EE93-46AD-BD8E-607F439C86F2}" dt="2021-11-03T20:30:05.040" v="171" actId="1076"/>
          <ac:spMkLst>
            <pc:docMk/>
            <pc:sldMk cId="3736089154" sldId="257"/>
            <ac:spMk id="29" creationId="{05BD373E-A187-4DB5-82DD-09BE416A406A}"/>
          </ac:spMkLst>
        </pc:spChg>
        <pc:spChg chg="mod">
          <ac:chgData name="info" userId="f9bf65ee-625d-48cb-83b3-6d4254953341" providerId="ADAL" clId="{16B4B5FD-EE93-46AD-BD8E-607F439C86F2}" dt="2021-11-03T20:28:20.227" v="163" actId="1076"/>
          <ac:spMkLst>
            <pc:docMk/>
            <pc:sldMk cId="3736089154" sldId="257"/>
            <ac:spMk id="30" creationId="{4A4B9AF5-DDB1-47A3-B2EB-4D84FCDEED81}"/>
          </ac:spMkLst>
        </pc:spChg>
        <pc:spChg chg="mod">
          <ac:chgData name="info" userId="f9bf65ee-625d-48cb-83b3-6d4254953341" providerId="ADAL" clId="{16B4B5FD-EE93-46AD-BD8E-607F439C86F2}" dt="2021-11-03T20:31:14.900" v="180" actId="1076"/>
          <ac:spMkLst>
            <pc:docMk/>
            <pc:sldMk cId="3736089154" sldId="257"/>
            <ac:spMk id="31" creationId="{AB3D94CB-A91B-490B-8387-FA2B3464979B}"/>
          </ac:spMkLst>
        </pc:spChg>
        <pc:spChg chg="mod">
          <ac:chgData name="info" userId="f9bf65ee-625d-48cb-83b3-6d4254953341" providerId="ADAL" clId="{16B4B5FD-EE93-46AD-BD8E-607F439C86F2}" dt="2021-11-03T20:30:31.864" v="172" actId="1076"/>
          <ac:spMkLst>
            <pc:docMk/>
            <pc:sldMk cId="3736089154" sldId="257"/>
            <ac:spMk id="32" creationId="{CFD04CDF-CAAF-4E6E-B2F5-6AC897107A40}"/>
          </ac:spMkLst>
        </pc:spChg>
        <pc:spChg chg="mod">
          <ac:chgData name="info" userId="f9bf65ee-625d-48cb-83b3-6d4254953341" providerId="ADAL" clId="{16B4B5FD-EE93-46AD-BD8E-607F439C86F2}" dt="2021-11-03T20:22:10.105" v="101" actId="14100"/>
          <ac:spMkLst>
            <pc:docMk/>
            <pc:sldMk cId="3736089154" sldId="257"/>
            <ac:spMk id="33" creationId="{5C218AD7-12A8-46DC-BE5D-50B0A07C75EB}"/>
          </ac:spMkLst>
        </pc:spChg>
        <pc:spChg chg="mod">
          <ac:chgData name="info" userId="f9bf65ee-625d-48cb-83b3-6d4254953341" providerId="ADAL" clId="{16B4B5FD-EE93-46AD-BD8E-607F439C86F2}" dt="2021-11-03T20:28:25.194" v="164" actId="1076"/>
          <ac:spMkLst>
            <pc:docMk/>
            <pc:sldMk cId="3736089154" sldId="257"/>
            <ac:spMk id="34" creationId="{14D44176-B4FE-4A77-9603-625BD71E1CA5}"/>
          </ac:spMkLst>
        </pc:spChg>
        <pc:spChg chg="mod">
          <ac:chgData name="info" userId="f9bf65ee-625d-48cb-83b3-6d4254953341" providerId="ADAL" clId="{16B4B5FD-EE93-46AD-BD8E-607F439C86F2}" dt="2021-11-03T20:31:20.363" v="181" actId="14100"/>
          <ac:spMkLst>
            <pc:docMk/>
            <pc:sldMk cId="3736089154" sldId="257"/>
            <ac:spMk id="35" creationId="{56EAEEC2-411F-4ADB-978E-EFA9DB7802A4}"/>
          </ac:spMkLst>
        </pc:spChg>
        <pc:spChg chg="mod">
          <ac:chgData name="info" userId="f9bf65ee-625d-48cb-83b3-6d4254953341" providerId="ADAL" clId="{16B4B5FD-EE93-46AD-BD8E-607F439C86F2}" dt="2021-11-03T20:30:51.589" v="177" actId="14100"/>
          <ac:spMkLst>
            <pc:docMk/>
            <pc:sldMk cId="3736089154" sldId="257"/>
            <ac:spMk id="36" creationId="{92547443-7C1F-4FAC-A448-B145ADB8AAEF}"/>
          </ac:spMkLst>
        </pc:spChg>
        <pc:spChg chg="mod">
          <ac:chgData name="info" userId="f9bf65ee-625d-48cb-83b3-6d4254953341" providerId="ADAL" clId="{16B4B5FD-EE93-46AD-BD8E-607F439C86F2}" dt="2021-11-03T20:31:46.739" v="183" actId="1076"/>
          <ac:spMkLst>
            <pc:docMk/>
            <pc:sldMk cId="3736089154" sldId="257"/>
            <ac:spMk id="37" creationId="{23E4FFD7-EA70-4213-A1A5-167FFB5C24F1}"/>
          </ac:spMkLst>
        </pc:spChg>
        <pc:spChg chg="mod">
          <ac:chgData name="info" userId="f9bf65ee-625d-48cb-83b3-6d4254953341" providerId="ADAL" clId="{16B4B5FD-EE93-46AD-BD8E-607F439C86F2}" dt="2021-11-03T20:29:33.091" v="169" actId="1076"/>
          <ac:spMkLst>
            <pc:docMk/>
            <pc:sldMk cId="3736089154" sldId="257"/>
            <ac:spMk id="38" creationId="{B985E5F6-22D3-498C-9298-A6C7E74C7F83}"/>
          </ac:spMkLst>
        </pc:spChg>
        <pc:spChg chg="mod">
          <ac:chgData name="info" userId="f9bf65ee-625d-48cb-83b3-6d4254953341" providerId="ADAL" clId="{16B4B5FD-EE93-46AD-BD8E-607F439C86F2}" dt="2021-11-03T20:31:39.997" v="182" actId="1076"/>
          <ac:spMkLst>
            <pc:docMk/>
            <pc:sldMk cId="3736089154" sldId="257"/>
            <ac:spMk id="42" creationId="{CA3E55C4-2F89-4A3F-943A-4889891E029B}"/>
          </ac:spMkLst>
        </pc:spChg>
        <pc:spChg chg="mod">
          <ac:chgData name="info" userId="f9bf65ee-625d-48cb-83b3-6d4254953341" providerId="ADAL" clId="{16B4B5FD-EE93-46AD-BD8E-607F439C86F2}" dt="2021-11-03T20:31:00.426" v="178" actId="1076"/>
          <ac:spMkLst>
            <pc:docMk/>
            <pc:sldMk cId="3736089154" sldId="257"/>
            <ac:spMk id="43" creationId="{74864E4C-B6A2-47BA-A181-7AB889DDBB10}"/>
          </ac:spMkLst>
        </pc:spChg>
      </pc:sldChg>
    </pc:docChg>
  </pc:docChgLst>
  <pc:docChgLst>
    <pc:chgData name="Kamrynn Lawton" userId="6ccc5935-29c9-4361-9a09-091b437b78d9" providerId="ADAL" clId="{16B4B5FD-EE93-46AD-BD8E-607F439C86F2}"/>
    <pc:docChg chg="delSld modSld">
      <pc:chgData name="Kamrynn Lawton" userId="6ccc5935-29c9-4361-9a09-091b437b78d9" providerId="ADAL" clId="{16B4B5FD-EE93-46AD-BD8E-607F439C86F2}" dt="2021-11-03T17:13:24.093" v="2" actId="20577"/>
      <pc:docMkLst>
        <pc:docMk/>
      </pc:docMkLst>
      <pc:sldChg chg="del">
        <pc:chgData name="Kamrynn Lawton" userId="6ccc5935-29c9-4361-9a09-091b437b78d9" providerId="ADAL" clId="{16B4B5FD-EE93-46AD-BD8E-607F439C86F2}" dt="2021-11-03T17:13:03.303" v="0" actId="47"/>
        <pc:sldMkLst>
          <pc:docMk/>
          <pc:sldMk cId="268511039" sldId="256"/>
        </pc:sldMkLst>
      </pc:sldChg>
      <pc:sldChg chg="modSp mod">
        <pc:chgData name="Kamrynn Lawton" userId="6ccc5935-29c9-4361-9a09-091b437b78d9" providerId="ADAL" clId="{16B4B5FD-EE93-46AD-BD8E-607F439C86F2}" dt="2021-11-03T17:13:24.093" v="2" actId="20577"/>
        <pc:sldMkLst>
          <pc:docMk/>
          <pc:sldMk cId="3736089154" sldId="257"/>
        </pc:sldMkLst>
        <pc:spChg chg="mod">
          <ac:chgData name="Kamrynn Lawton" userId="6ccc5935-29c9-4361-9a09-091b437b78d9" providerId="ADAL" clId="{16B4B5FD-EE93-46AD-BD8E-607F439C86F2}" dt="2021-11-03T17:13:14.751" v="1" actId="20577"/>
          <ac:spMkLst>
            <pc:docMk/>
            <pc:sldMk cId="3736089154" sldId="257"/>
            <ac:spMk id="33" creationId="{5C218AD7-12A8-46DC-BE5D-50B0A07C75EB}"/>
          </ac:spMkLst>
        </pc:spChg>
        <pc:spChg chg="mod">
          <ac:chgData name="Kamrynn Lawton" userId="6ccc5935-29c9-4361-9a09-091b437b78d9" providerId="ADAL" clId="{16B4B5FD-EE93-46AD-BD8E-607F439C86F2}" dt="2021-11-03T17:13:24.093" v="2" actId="20577"/>
          <ac:spMkLst>
            <pc:docMk/>
            <pc:sldMk cId="3736089154" sldId="257"/>
            <ac:spMk id="38" creationId="{B985E5F6-22D3-498C-9298-A6C7E74C7F83}"/>
          </ac:spMkLst>
        </pc:spChg>
      </pc:sldChg>
    </pc:docChg>
  </pc:docChgLst>
  <pc:docChgLst>
    <pc:chgData name="info" userId="f9bf65ee-625d-48cb-83b3-6d4254953341" providerId="ADAL" clId="{399F6B84-EDA9-440F-BD17-5F96A8F18E72}"/>
    <pc:docChg chg="undo custSel addSld delSld modSld">
      <pc:chgData name="info" userId="f9bf65ee-625d-48cb-83b3-6d4254953341" providerId="ADAL" clId="{399F6B84-EDA9-440F-BD17-5F96A8F18E72}" dt="2021-10-27T18:57:52.172" v="1102" actId="1076"/>
      <pc:docMkLst>
        <pc:docMk/>
      </pc:docMkLst>
      <pc:sldChg chg="modSp mod">
        <pc:chgData name="info" userId="f9bf65ee-625d-48cb-83b3-6d4254953341" providerId="ADAL" clId="{399F6B84-EDA9-440F-BD17-5F96A8F18E72}" dt="2021-10-27T18:48:28.911" v="360" actId="20577"/>
        <pc:sldMkLst>
          <pc:docMk/>
          <pc:sldMk cId="268511039" sldId="256"/>
        </pc:sldMkLst>
        <pc:spChg chg="mod">
          <ac:chgData name="info" userId="f9bf65ee-625d-48cb-83b3-6d4254953341" providerId="ADAL" clId="{399F6B84-EDA9-440F-BD17-5F96A8F18E72}" dt="2021-10-27T18:44:40.632" v="3" actId="20577"/>
          <ac:spMkLst>
            <pc:docMk/>
            <pc:sldMk cId="268511039" sldId="256"/>
            <ac:spMk id="34" creationId="{14D44176-B4FE-4A77-9603-625BD71E1CA5}"/>
          </ac:spMkLst>
        </pc:spChg>
        <pc:spChg chg="mod">
          <ac:chgData name="info" userId="f9bf65ee-625d-48cb-83b3-6d4254953341" providerId="ADAL" clId="{399F6B84-EDA9-440F-BD17-5F96A8F18E72}" dt="2021-10-27T18:47:56.763" v="254" actId="20577"/>
          <ac:spMkLst>
            <pc:docMk/>
            <pc:sldMk cId="268511039" sldId="256"/>
            <ac:spMk id="35" creationId="{56EAEEC2-411F-4ADB-978E-EFA9DB7802A4}"/>
          </ac:spMkLst>
        </pc:spChg>
        <pc:spChg chg="mod">
          <ac:chgData name="info" userId="f9bf65ee-625d-48cb-83b3-6d4254953341" providerId="ADAL" clId="{399F6B84-EDA9-440F-BD17-5F96A8F18E72}" dt="2021-10-27T18:46:41.712" v="105" actId="20577"/>
          <ac:spMkLst>
            <pc:docMk/>
            <pc:sldMk cId="268511039" sldId="256"/>
            <ac:spMk id="36" creationId="{92547443-7C1F-4FAC-A448-B145ADB8AAEF}"/>
          </ac:spMkLst>
        </pc:spChg>
        <pc:spChg chg="mod">
          <ac:chgData name="info" userId="f9bf65ee-625d-48cb-83b3-6d4254953341" providerId="ADAL" clId="{399F6B84-EDA9-440F-BD17-5F96A8F18E72}" dt="2021-10-27T18:45:39.870" v="98" actId="20577"/>
          <ac:spMkLst>
            <pc:docMk/>
            <pc:sldMk cId="268511039" sldId="256"/>
            <ac:spMk id="38" creationId="{B985E5F6-22D3-498C-9298-A6C7E74C7F83}"/>
          </ac:spMkLst>
        </pc:spChg>
        <pc:spChg chg="mod">
          <ac:chgData name="info" userId="f9bf65ee-625d-48cb-83b3-6d4254953341" providerId="ADAL" clId="{399F6B84-EDA9-440F-BD17-5F96A8F18E72}" dt="2021-10-27T18:48:28.911" v="360" actId="20577"/>
          <ac:spMkLst>
            <pc:docMk/>
            <pc:sldMk cId="268511039" sldId="256"/>
            <ac:spMk id="42" creationId="{CA3E55C4-2F89-4A3F-943A-4889891E029B}"/>
          </ac:spMkLst>
        </pc:spChg>
        <pc:spChg chg="mod">
          <ac:chgData name="info" userId="f9bf65ee-625d-48cb-83b3-6d4254953341" providerId="ADAL" clId="{399F6B84-EDA9-440F-BD17-5F96A8F18E72}" dt="2021-10-27T18:47:39.226" v="244" actId="20577"/>
          <ac:spMkLst>
            <pc:docMk/>
            <pc:sldMk cId="268511039" sldId="256"/>
            <ac:spMk id="43" creationId="{74864E4C-B6A2-47BA-A181-7AB889DDBB10}"/>
          </ac:spMkLst>
        </pc:spChg>
      </pc:sldChg>
      <pc:sldChg chg="new del">
        <pc:chgData name="info" userId="f9bf65ee-625d-48cb-83b3-6d4254953341" providerId="ADAL" clId="{399F6B84-EDA9-440F-BD17-5F96A8F18E72}" dt="2021-10-27T18:49:39.644" v="362" actId="47"/>
        <pc:sldMkLst>
          <pc:docMk/>
          <pc:sldMk cId="2563750502" sldId="257"/>
        </pc:sldMkLst>
      </pc:sldChg>
      <pc:sldChg chg="addSp modSp add mod">
        <pc:chgData name="info" userId="f9bf65ee-625d-48cb-83b3-6d4254953341" providerId="ADAL" clId="{399F6B84-EDA9-440F-BD17-5F96A8F18E72}" dt="2021-10-27T18:57:52.172" v="1102" actId="1076"/>
        <pc:sldMkLst>
          <pc:docMk/>
          <pc:sldMk cId="3736089154" sldId="257"/>
        </pc:sldMkLst>
        <pc:spChg chg="mod">
          <ac:chgData name="info" userId="f9bf65ee-625d-48cb-83b3-6d4254953341" providerId="ADAL" clId="{399F6B84-EDA9-440F-BD17-5F96A8F18E72}" dt="2021-10-27T18:53:00.686" v="870" actId="20577"/>
          <ac:spMkLst>
            <pc:docMk/>
            <pc:sldMk cId="3736089154" sldId="257"/>
            <ac:spMk id="17" creationId="{FDD3A066-CBB8-4A9E-BC4D-9B6FF1FC888E}"/>
          </ac:spMkLst>
        </pc:spChg>
        <pc:spChg chg="mod">
          <ac:chgData name="info" userId="f9bf65ee-625d-48cb-83b3-6d4254953341" providerId="ADAL" clId="{399F6B84-EDA9-440F-BD17-5F96A8F18E72}" dt="2021-10-27T18:56:15.109" v="1041" actId="1076"/>
          <ac:spMkLst>
            <pc:docMk/>
            <pc:sldMk cId="3736089154" sldId="257"/>
            <ac:spMk id="19" creationId="{6B26614C-1767-4588-88EF-305629C023B7}"/>
          </ac:spMkLst>
        </pc:spChg>
        <pc:spChg chg="mod">
          <ac:chgData name="info" userId="f9bf65ee-625d-48cb-83b3-6d4254953341" providerId="ADAL" clId="{399F6B84-EDA9-440F-BD17-5F96A8F18E72}" dt="2021-10-27T18:57:52.172" v="1102" actId="1076"/>
          <ac:spMkLst>
            <pc:docMk/>
            <pc:sldMk cId="3736089154" sldId="257"/>
            <ac:spMk id="21" creationId="{75EE4605-7948-44F3-A542-384F86AE9D95}"/>
          </ac:spMkLst>
        </pc:spChg>
        <pc:spChg chg="mod">
          <ac:chgData name="info" userId="f9bf65ee-625d-48cb-83b3-6d4254953341" providerId="ADAL" clId="{399F6B84-EDA9-440F-BD17-5F96A8F18E72}" dt="2021-10-27T18:57:35.081" v="1100" actId="1076"/>
          <ac:spMkLst>
            <pc:docMk/>
            <pc:sldMk cId="3736089154" sldId="257"/>
            <ac:spMk id="23" creationId="{1C6D8918-2A43-41D5-B636-5676466923CC}"/>
          </ac:spMkLst>
        </pc:spChg>
        <pc:spChg chg="add mod">
          <ac:chgData name="info" userId="f9bf65ee-625d-48cb-83b3-6d4254953341" providerId="ADAL" clId="{399F6B84-EDA9-440F-BD17-5F96A8F18E72}" dt="2021-10-27T18:54:57.414" v="989" actId="14100"/>
          <ac:spMkLst>
            <pc:docMk/>
            <pc:sldMk cId="3736089154" sldId="257"/>
            <ac:spMk id="33" creationId="{5C218AD7-12A8-46DC-BE5D-50B0A07C75EB}"/>
          </ac:spMkLst>
        </pc:spChg>
        <pc:spChg chg="mod">
          <ac:chgData name="info" userId="f9bf65ee-625d-48cb-83b3-6d4254953341" providerId="ADAL" clId="{399F6B84-EDA9-440F-BD17-5F96A8F18E72}" dt="2021-10-27T18:49:56.324" v="367" actId="20577"/>
          <ac:spMkLst>
            <pc:docMk/>
            <pc:sldMk cId="3736089154" sldId="257"/>
            <ac:spMk id="34" creationId="{14D44176-B4FE-4A77-9603-625BD71E1CA5}"/>
          </ac:spMkLst>
        </pc:spChg>
        <pc:spChg chg="mod">
          <ac:chgData name="info" userId="f9bf65ee-625d-48cb-83b3-6d4254953341" providerId="ADAL" clId="{399F6B84-EDA9-440F-BD17-5F96A8F18E72}" dt="2021-10-27T18:50:01.836" v="371" actId="20577"/>
          <ac:spMkLst>
            <pc:docMk/>
            <pc:sldMk cId="3736089154" sldId="257"/>
            <ac:spMk id="35" creationId="{56EAEEC2-411F-4ADB-978E-EFA9DB7802A4}"/>
          </ac:spMkLst>
        </pc:spChg>
        <pc:spChg chg="mod">
          <ac:chgData name="info" userId="f9bf65ee-625d-48cb-83b3-6d4254953341" providerId="ADAL" clId="{399F6B84-EDA9-440F-BD17-5F96A8F18E72}" dt="2021-10-27T18:50:06.981" v="381" actId="20577"/>
          <ac:spMkLst>
            <pc:docMk/>
            <pc:sldMk cId="3736089154" sldId="257"/>
            <ac:spMk id="36" creationId="{92547443-7C1F-4FAC-A448-B145ADB8AAEF}"/>
          </ac:spMkLst>
        </pc:spChg>
        <pc:spChg chg="add mod">
          <ac:chgData name="info" userId="f9bf65ee-625d-48cb-83b3-6d4254953341" providerId="ADAL" clId="{399F6B84-EDA9-440F-BD17-5F96A8F18E72}" dt="2021-10-27T18:56:30.693" v="1045" actId="14100"/>
          <ac:spMkLst>
            <pc:docMk/>
            <pc:sldMk cId="3736089154" sldId="257"/>
            <ac:spMk id="37" creationId="{23E4FFD7-EA70-4213-A1A5-167FFB5C24F1}"/>
          </ac:spMkLst>
        </pc:spChg>
        <pc:spChg chg="mod">
          <ac:chgData name="info" userId="f9bf65ee-625d-48cb-83b3-6d4254953341" providerId="ADAL" clId="{399F6B84-EDA9-440F-BD17-5F96A8F18E72}" dt="2021-10-27T18:50:46.436" v="534" actId="27636"/>
          <ac:spMkLst>
            <pc:docMk/>
            <pc:sldMk cId="3736089154" sldId="257"/>
            <ac:spMk id="38" creationId="{B985E5F6-22D3-498C-9298-A6C7E74C7F83}"/>
          </ac:spMkLst>
        </pc:spChg>
        <pc:spChg chg="add mod">
          <ac:chgData name="info" userId="f9bf65ee-625d-48cb-83b3-6d4254953341" providerId="ADAL" clId="{399F6B84-EDA9-440F-BD17-5F96A8F18E72}" dt="2021-10-27T18:57:48.038" v="1101" actId="1076"/>
          <ac:spMkLst>
            <pc:docMk/>
            <pc:sldMk cId="3736089154" sldId="257"/>
            <ac:spMk id="39" creationId="{A51B26E4-0833-40BC-9EB4-577AB6E51BCC}"/>
          </ac:spMkLst>
        </pc:spChg>
        <pc:spChg chg="mod">
          <ac:chgData name="info" userId="f9bf65ee-625d-48cb-83b3-6d4254953341" providerId="ADAL" clId="{399F6B84-EDA9-440F-BD17-5F96A8F18E72}" dt="2021-10-27T18:51:26.144" v="686" actId="20577"/>
          <ac:spMkLst>
            <pc:docMk/>
            <pc:sldMk cId="3736089154" sldId="257"/>
            <ac:spMk id="42" creationId="{CA3E55C4-2F89-4A3F-943A-4889891E029B}"/>
          </ac:spMkLst>
        </pc:spChg>
        <pc:spChg chg="mod">
          <ac:chgData name="info" userId="f9bf65ee-625d-48cb-83b3-6d4254953341" providerId="ADAL" clId="{399F6B84-EDA9-440F-BD17-5F96A8F18E72}" dt="2021-10-27T18:51:57.942" v="828" actId="20577"/>
          <ac:spMkLst>
            <pc:docMk/>
            <pc:sldMk cId="3736089154" sldId="257"/>
            <ac:spMk id="43" creationId="{74864E4C-B6A2-47BA-A181-7AB889DDBB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DE64F-3A93-4A55-BA01-8FD811561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85E21-7251-4D79-8CD5-0A48EDFFF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C6E29-FB32-427E-8C0B-49E266596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76530-60FA-495B-87BF-918DCAE4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5D5BF-9D62-486E-826D-9B17F73D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7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FC4FD-4CC3-4DA5-B375-C49A3CFB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2CAA5A-DF7C-407B-ADAD-CA304C171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5A456-3FBC-4AA4-A9B0-B21757511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AB0BD-49E1-4DEF-807A-5A1BC02E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9D582-F5A0-490B-BE1C-68C9B50EA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0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C69046-82DB-4DF3-A0D0-71131C5CD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E202D-11AD-44ED-AC96-B72DF29A4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8DF06-FC0A-4D75-97E0-96E3AC00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26B9F-F94F-4707-8B72-48592B4C0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405BE-25C6-4138-8915-25ECBBF4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0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1581-86AE-46A1-9FB1-61D7C03D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68467-4AC8-4CE5-871F-50A961D07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074B-8BA7-4A52-B16F-63307CCA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DF0D7-0472-4C14-9CF8-7FA35B5F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31B4-98F4-421B-B30E-08F43926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6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AEC82-40D6-4A7B-8D54-0A7863FF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657CD-DB45-4F9E-A9E4-7CB7DF4FB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0F940-20B6-4220-BD02-0B60ED247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5A49F-C7F1-4F12-B6A7-DB6EC1E5A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26845-1A0A-4E07-9E6C-BA60B9904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5B10-1877-401D-82D4-343A3709E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BC424-B13D-47F4-AAD1-20B27C929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A50A0-7CF4-47DC-9975-EB2FB71DC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39018-5814-44B1-8DC9-2249583A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1C20F-AFA1-4C03-A0D9-F913A40F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B65BE-C57C-4783-BD91-7272B9D6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3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246B-5CED-43F5-9971-4418E4C96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CEBDF-C0CB-417D-AE1E-4908F17C0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BE7510-CEB0-4A9B-933F-B9884E210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17CB0F-F1AC-4A61-931C-87B34C7B0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5B3ED-170B-4C8D-A30B-FDBD16B8A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B9F08-5330-4102-8EFC-2AC1311CF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2A066-7330-4F7D-AD2A-9B5D47A7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814445-9612-43E3-A250-A225926C0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F301-4EEB-43DD-A2A4-554E9096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0426B8-3C81-4E6B-B5FE-8AA413AE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F390A-B25C-4811-991B-23511A85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FC3E00-D8B8-48D4-AA6D-8799BBAA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8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1BD22-AE88-4B24-8C96-AC8074F1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3D1C8-28CC-48A0-90AB-856E483E9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C9904-7486-4C3D-B564-F7A91388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9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A0834-7889-4BD2-8584-FDCC8618E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7A61-F81E-4266-BEFC-AE8987B3B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4F911-46B0-4A4C-865A-EDACDCEA1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77EF-08C8-42C7-9F79-22C698F1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320E0-2E5D-49AE-8F0D-F18DD7C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1B83A-8AD7-466A-83C7-BBDE85EC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2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E48A3-2898-4AA1-9E95-F3871C1F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AD667-CBEB-4814-B02F-65BDB76C7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A2191-62A6-44E3-BC36-EA7CE5766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F9A1-7C7F-4920-8BCD-298C8E18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F4729-CED1-4B20-A93D-EA8B08F6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50EC7-EB30-426B-8509-F12958C5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6661C-8B47-4C97-9F0E-57C34BA7F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21399-ED8A-42D4-B3B7-EA8CAF5EC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209CB-ABCD-4B47-A743-DB297FD92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DED5E-3977-4DA5-8C40-E6A8E03EBC7E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A281E-0133-4717-A906-EBDEF1B8A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9A701-F328-4BA4-8BB2-368152E0D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60B08-DE10-4D96-B851-D420A4667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5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hyperlink" Target="https://www.cdph.ca.gov/Programs/CID/DCDC/Pages/COVID-19/Pfizer-Vaccine-Minor-Consent-Guidance.aspx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4DC93A-5A59-4A38-804A-B0932399184E}"/>
              </a:ext>
            </a:extLst>
          </p:cNvPr>
          <p:cNvSpPr/>
          <p:nvPr/>
        </p:nvSpPr>
        <p:spPr>
          <a:xfrm>
            <a:off x="0" y="0"/>
            <a:ext cx="7772400" cy="33491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Chevron 8">
            <a:extLst>
              <a:ext uri="{FF2B5EF4-FFF2-40B4-BE49-F238E27FC236}">
                <a16:creationId xmlns:a16="http://schemas.microsoft.com/office/drawing/2014/main" id="{41B18F30-2E85-4323-A157-872AC0A11559}"/>
              </a:ext>
            </a:extLst>
          </p:cNvPr>
          <p:cNvSpPr/>
          <p:nvPr/>
        </p:nvSpPr>
        <p:spPr>
          <a:xfrm>
            <a:off x="1283467" y="-11018"/>
            <a:ext cx="2825825" cy="3382180"/>
          </a:xfrm>
          <a:custGeom>
            <a:avLst/>
            <a:gdLst>
              <a:gd name="connsiteX0" fmla="*/ 0 w 2726673"/>
              <a:gd name="connsiteY0" fmla="*/ 0 h 4164376"/>
              <a:gd name="connsiteX1" fmla="*/ 1010805 w 2726673"/>
              <a:gd name="connsiteY1" fmla="*/ 0 h 4164376"/>
              <a:gd name="connsiteX2" fmla="*/ 2726673 w 2726673"/>
              <a:gd name="connsiteY2" fmla="*/ 2082188 h 4164376"/>
              <a:gd name="connsiteX3" fmla="*/ 1010805 w 2726673"/>
              <a:gd name="connsiteY3" fmla="*/ 4164376 h 4164376"/>
              <a:gd name="connsiteX4" fmla="*/ 0 w 2726673"/>
              <a:gd name="connsiteY4" fmla="*/ 4164376 h 4164376"/>
              <a:gd name="connsiteX5" fmla="*/ 1715868 w 2726673"/>
              <a:gd name="connsiteY5" fmla="*/ 2082188 h 4164376"/>
              <a:gd name="connsiteX6" fmla="*/ 0 w 2726673"/>
              <a:gd name="connsiteY6" fmla="*/ 0 h 4164376"/>
              <a:gd name="connsiteX0" fmla="*/ 0 w 2726673"/>
              <a:gd name="connsiteY0" fmla="*/ 0 h 4164376"/>
              <a:gd name="connsiteX1" fmla="*/ 1010805 w 2726673"/>
              <a:gd name="connsiteY1" fmla="*/ 0 h 4164376"/>
              <a:gd name="connsiteX2" fmla="*/ 2726673 w 2726673"/>
              <a:gd name="connsiteY2" fmla="*/ 2082188 h 4164376"/>
              <a:gd name="connsiteX3" fmla="*/ 1010805 w 2726673"/>
              <a:gd name="connsiteY3" fmla="*/ 4164376 h 4164376"/>
              <a:gd name="connsiteX4" fmla="*/ 782197 w 2726673"/>
              <a:gd name="connsiteY4" fmla="*/ 3349128 h 4164376"/>
              <a:gd name="connsiteX5" fmla="*/ 1715868 w 2726673"/>
              <a:gd name="connsiteY5" fmla="*/ 2082188 h 4164376"/>
              <a:gd name="connsiteX6" fmla="*/ 0 w 2726673"/>
              <a:gd name="connsiteY6" fmla="*/ 0 h 4164376"/>
              <a:gd name="connsiteX0" fmla="*/ 0 w 2726673"/>
              <a:gd name="connsiteY0" fmla="*/ 0 h 3349128"/>
              <a:gd name="connsiteX1" fmla="*/ 1010805 w 2726673"/>
              <a:gd name="connsiteY1" fmla="*/ 0 h 3349128"/>
              <a:gd name="connsiteX2" fmla="*/ 2726673 w 2726673"/>
              <a:gd name="connsiteY2" fmla="*/ 2082188 h 3349128"/>
              <a:gd name="connsiteX3" fmla="*/ 1649783 w 2726673"/>
              <a:gd name="connsiteY3" fmla="*/ 3349128 h 3349128"/>
              <a:gd name="connsiteX4" fmla="*/ 782197 w 2726673"/>
              <a:gd name="connsiteY4" fmla="*/ 3349128 h 3349128"/>
              <a:gd name="connsiteX5" fmla="*/ 1715868 w 2726673"/>
              <a:gd name="connsiteY5" fmla="*/ 2082188 h 3349128"/>
              <a:gd name="connsiteX6" fmla="*/ 0 w 2726673"/>
              <a:gd name="connsiteY6" fmla="*/ 0 h 3349128"/>
              <a:gd name="connsiteX0" fmla="*/ 0 w 2726673"/>
              <a:gd name="connsiteY0" fmla="*/ 11017 h 3360145"/>
              <a:gd name="connsiteX1" fmla="*/ 889620 w 2726673"/>
              <a:gd name="connsiteY1" fmla="*/ 0 h 3360145"/>
              <a:gd name="connsiteX2" fmla="*/ 2726673 w 2726673"/>
              <a:gd name="connsiteY2" fmla="*/ 2093205 h 3360145"/>
              <a:gd name="connsiteX3" fmla="*/ 1649783 w 2726673"/>
              <a:gd name="connsiteY3" fmla="*/ 3360145 h 3360145"/>
              <a:gd name="connsiteX4" fmla="*/ 782197 w 2726673"/>
              <a:gd name="connsiteY4" fmla="*/ 3360145 h 3360145"/>
              <a:gd name="connsiteX5" fmla="*/ 1715868 w 2726673"/>
              <a:gd name="connsiteY5" fmla="*/ 2093205 h 3360145"/>
              <a:gd name="connsiteX6" fmla="*/ 0 w 2726673"/>
              <a:gd name="connsiteY6" fmla="*/ 11017 h 3360145"/>
              <a:gd name="connsiteX0" fmla="*/ 0 w 2726673"/>
              <a:gd name="connsiteY0" fmla="*/ 11017 h 3382179"/>
              <a:gd name="connsiteX1" fmla="*/ 889620 w 2726673"/>
              <a:gd name="connsiteY1" fmla="*/ 0 h 3382179"/>
              <a:gd name="connsiteX2" fmla="*/ 2726673 w 2726673"/>
              <a:gd name="connsiteY2" fmla="*/ 2093205 h 3382179"/>
              <a:gd name="connsiteX3" fmla="*/ 1968692 w 2726673"/>
              <a:gd name="connsiteY3" fmla="*/ 3382179 h 3382179"/>
              <a:gd name="connsiteX4" fmla="*/ 782197 w 2726673"/>
              <a:gd name="connsiteY4" fmla="*/ 3360145 h 3382179"/>
              <a:gd name="connsiteX5" fmla="*/ 1715868 w 2726673"/>
              <a:gd name="connsiteY5" fmla="*/ 2093205 h 3382179"/>
              <a:gd name="connsiteX6" fmla="*/ 0 w 2726673"/>
              <a:gd name="connsiteY6" fmla="*/ 11017 h 3382179"/>
              <a:gd name="connsiteX0" fmla="*/ 0 w 2726673"/>
              <a:gd name="connsiteY0" fmla="*/ 11017 h 3382179"/>
              <a:gd name="connsiteX1" fmla="*/ 1038444 w 2726673"/>
              <a:gd name="connsiteY1" fmla="*/ 0 h 3382179"/>
              <a:gd name="connsiteX2" fmla="*/ 2726673 w 2726673"/>
              <a:gd name="connsiteY2" fmla="*/ 2093205 h 3382179"/>
              <a:gd name="connsiteX3" fmla="*/ 1968692 w 2726673"/>
              <a:gd name="connsiteY3" fmla="*/ 3382179 h 3382179"/>
              <a:gd name="connsiteX4" fmla="*/ 782197 w 2726673"/>
              <a:gd name="connsiteY4" fmla="*/ 3360145 h 3382179"/>
              <a:gd name="connsiteX5" fmla="*/ 1715868 w 2726673"/>
              <a:gd name="connsiteY5" fmla="*/ 2093205 h 3382179"/>
              <a:gd name="connsiteX6" fmla="*/ 0 w 2726673"/>
              <a:gd name="connsiteY6" fmla="*/ 11017 h 3382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6673" h="3382179">
                <a:moveTo>
                  <a:pt x="0" y="11017"/>
                </a:moveTo>
                <a:lnTo>
                  <a:pt x="1038444" y="0"/>
                </a:lnTo>
                <a:lnTo>
                  <a:pt x="2726673" y="2093205"/>
                </a:lnTo>
                <a:lnTo>
                  <a:pt x="1968692" y="3382179"/>
                </a:lnTo>
                <a:lnTo>
                  <a:pt x="782197" y="3360145"/>
                </a:lnTo>
                <a:lnTo>
                  <a:pt x="1715868" y="2093205"/>
                </a:lnTo>
                <a:lnTo>
                  <a:pt x="0" y="11017"/>
                </a:lnTo>
                <a:close/>
              </a:path>
            </a:pathLst>
          </a:custGeom>
          <a:solidFill>
            <a:srgbClr val="F2F2F2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FF57427C-5034-4A94-9019-53EB8C20D2B5}"/>
              </a:ext>
            </a:extLst>
          </p:cNvPr>
          <p:cNvSpPr/>
          <p:nvPr/>
        </p:nvSpPr>
        <p:spPr>
          <a:xfrm>
            <a:off x="-1" y="-1"/>
            <a:ext cx="3514382" cy="5029201"/>
          </a:xfrm>
          <a:custGeom>
            <a:avLst/>
            <a:gdLst>
              <a:gd name="connsiteX0" fmla="*/ 0 w 3514382"/>
              <a:gd name="connsiteY0" fmla="*/ 0 h 4186410"/>
              <a:gd name="connsiteX1" fmla="*/ 1757191 w 3514382"/>
              <a:gd name="connsiteY1" fmla="*/ 0 h 4186410"/>
              <a:gd name="connsiteX2" fmla="*/ 3514382 w 3514382"/>
              <a:gd name="connsiteY2" fmla="*/ 2093205 h 4186410"/>
              <a:gd name="connsiteX3" fmla="*/ 1757191 w 3514382"/>
              <a:gd name="connsiteY3" fmla="*/ 4186410 h 4186410"/>
              <a:gd name="connsiteX4" fmla="*/ 0 w 3514382"/>
              <a:gd name="connsiteY4" fmla="*/ 4186410 h 4186410"/>
              <a:gd name="connsiteX5" fmla="*/ 0 w 3514382"/>
              <a:gd name="connsiteY5" fmla="*/ 0 h 4186410"/>
              <a:gd name="connsiteX0" fmla="*/ 0 w 3514382"/>
              <a:gd name="connsiteY0" fmla="*/ 0 h 4186410"/>
              <a:gd name="connsiteX1" fmla="*/ 1757191 w 3514382"/>
              <a:gd name="connsiteY1" fmla="*/ 0 h 4186410"/>
              <a:gd name="connsiteX2" fmla="*/ 3514382 w 3514382"/>
              <a:gd name="connsiteY2" fmla="*/ 2093205 h 4186410"/>
              <a:gd name="connsiteX3" fmla="*/ 1801259 w 3514382"/>
              <a:gd name="connsiteY3" fmla="*/ 4186410 h 4186410"/>
              <a:gd name="connsiteX4" fmla="*/ 0 w 3514382"/>
              <a:gd name="connsiteY4" fmla="*/ 4186410 h 4186410"/>
              <a:gd name="connsiteX5" fmla="*/ 0 w 3514382"/>
              <a:gd name="connsiteY5" fmla="*/ 0 h 4186410"/>
              <a:gd name="connsiteX0" fmla="*/ 0 w 3514382"/>
              <a:gd name="connsiteY0" fmla="*/ 0 h 4186410"/>
              <a:gd name="connsiteX1" fmla="*/ 1757191 w 3514382"/>
              <a:gd name="connsiteY1" fmla="*/ 0 h 4186410"/>
              <a:gd name="connsiteX2" fmla="*/ 3514382 w 3514382"/>
              <a:gd name="connsiteY2" fmla="*/ 2093205 h 4186410"/>
              <a:gd name="connsiteX3" fmla="*/ 1801259 w 3514382"/>
              <a:gd name="connsiteY3" fmla="*/ 4186410 h 4186410"/>
              <a:gd name="connsiteX4" fmla="*/ 0 w 3514382"/>
              <a:gd name="connsiteY4" fmla="*/ 4186410 h 4186410"/>
              <a:gd name="connsiteX5" fmla="*/ 0 w 3514382"/>
              <a:gd name="connsiteY5" fmla="*/ 0 h 4186410"/>
              <a:gd name="connsiteX0" fmla="*/ 0 w 3514382"/>
              <a:gd name="connsiteY0" fmla="*/ 0 h 4186410"/>
              <a:gd name="connsiteX1" fmla="*/ 1757191 w 3514382"/>
              <a:gd name="connsiteY1" fmla="*/ 0 h 4186410"/>
              <a:gd name="connsiteX2" fmla="*/ 3514382 w 3514382"/>
              <a:gd name="connsiteY2" fmla="*/ 2093205 h 4186410"/>
              <a:gd name="connsiteX3" fmla="*/ 1801259 w 3514382"/>
              <a:gd name="connsiteY3" fmla="*/ 4186410 h 4186410"/>
              <a:gd name="connsiteX4" fmla="*/ 0 w 3514382"/>
              <a:gd name="connsiteY4" fmla="*/ 4186410 h 4186410"/>
              <a:gd name="connsiteX5" fmla="*/ 0 w 3514382"/>
              <a:gd name="connsiteY5" fmla="*/ 0 h 4186410"/>
              <a:gd name="connsiteX0" fmla="*/ 0 w 3514382"/>
              <a:gd name="connsiteY0" fmla="*/ 0 h 4186410"/>
              <a:gd name="connsiteX1" fmla="*/ 1757191 w 3514382"/>
              <a:gd name="connsiteY1" fmla="*/ 0 h 4186410"/>
              <a:gd name="connsiteX2" fmla="*/ 3514382 w 3514382"/>
              <a:gd name="connsiteY2" fmla="*/ 2093205 h 4186410"/>
              <a:gd name="connsiteX3" fmla="*/ 1801259 w 3514382"/>
              <a:gd name="connsiteY3" fmla="*/ 4186410 h 4186410"/>
              <a:gd name="connsiteX4" fmla="*/ 0 w 3514382"/>
              <a:gd name="connsiteY4" fmla="*/ 4186410 h 4186410"/>
              <a:gd name="connsiteX5" fmla="*/ 0 w 3514382"/>
              <a:gd name="connsiteY5" fmla="*/ 0 h 4186410"/>
              <a:gd name="connsiteX0" fmla="*/ 0 w 3195827"/>
              <a:gd name="connsiteY0" fmla="*/ 0 h 4186410"/>
              <a:gd name="connsiteX1" fmla="*/ 1757191 w 3195827"/>
              <a:gd name="connsiteY1" fmla="*/ 0 h 4186410"/>
              <a:gd name="connsiteX2" fmla="*/ 3195827 w 3195827"/>
              <a:gd name="connsiteY2" fmla="*/ 1571972 h 4186410"/>
              <a:gd name="connsiteX3" fmla="*/ 1801259 w 3195827"/>
              <a:gd name="connsiteY3" fmla="*/ 4186410 h 4186410"/>
              <a:gd name="connsiteX4" fmla="*/ 0 w 3195827"/>
              <a:gd name="connsiteY4" fmla="*/ 4186410 h 4186410"/>
              <a:gd name="connsiteX5" fmla="*/ 0 w 3195827"/>
              <a:gd name="connsiteY5" fmla="*/ 0 h 4186410"/>
              <a:gd name="connsiteX0" fmla="*/ 0 w 3082792"/>
              <a:gd name="connsiteY0" fmla="*/ 0 h 4186410"/>
              <a:gd name="connsiteX1" fmla="*/ 1757191 w 3082792"/>
              <a:gd name="connsiteY1" fmla="*/ 0 h 4186410"/>
              <a:gd name="connsiteX2" fmla="*/ 3082792 w 3082792"/>
              <a:gd name="connsiteY2" fmla="*/ 1522330 h 4186410"/>
              <a:gd name="connsiteX3" fmla="*/ 1801259 w 3082792"/>
              <a:gd name="connsiteY3" fmla="*/ 4186410 h 4186410"/>
              <a:gd name="connsiteX4" fmla="*/ 0 w 3082792"/>
              <a:gd name="connsiteY4" fmla="*/ 4186410 h 4186410"/>
              <a:gd name="connsiteX5" fmla="*/ 0 w 3082792"/>
              <a:gd name="connsiteY5" fmla="*/ 0 h 4186410"/>
              <a:gd name="connsiteX0" fmla="*/ 0 w 3267760"/>
              <a:gd name="connsiteY0" fmla="*/ 0 h 4186410"/>
              <a:gd name="connsiteX1" fmla="*/ 1757191 w 3267760"/>
              <a:gd name="connsiteY1" fmla="*/ 0 h 4186410"/>
              <a:gd name="connsiteX2" fmla="*/ 3267760 w 3267760"/>
              <a:gd name="connsiteY2" fmla="*/ 1530603 h 4186410"/>
              <a:gd name="connsiteX3" fmla="*/ 1801259 w 3267760"/>
              <a:gd name="connsiteY3" fmla="*/ 4186410 h 4186410"/>
              <a:gd name="connsiteX4" fmla="*/ 0 w 3267760"/>
              <a:gd name="connsiteY4" fmla="*/ 4186410 h 4186410"/>
              <a:gd name="connsiteX5" fmla="*/ 0 w 3267760"/>
              <a:gd name="connsiteY5" fmla="*/ 0 h 4186410"/>
              <a:gd name="connsiteX0" fmla="*/ 0 w 3278036"/>
              <a:gd name="connsiteY0" fmla="*/ 0 h 4186410"/>
              <a:gd name="connsiteX1" fmla="*/ 1757191 w 3278036"/>
              <a:gd name="connsiteY1" fmla="*/ 0 h 4186410"/>
              <a:gd name="connsiteX2" fmla="*/ 3278036 w 3278036"/>
              <a:gd name="connsiteY2" fmla="*/ 1571972 h 4186410"/>
              <a:gd name="connsiteX3" fmla="*/ 1801259 w 3278036"/>
              <a:gd name="connsiteY3" fmla="*/ 4186410 h 4186410"/>
              <a:gd name="connsiteX4" fmla="*/ 0 w 3278036"/>
              <a:gd name="connsiteY4" fmla="*/ 4186410 h 4186410"/>
              <a:gd name="connsiteX5" fmla="*/ 0 w 3278036"/>
              <a:gd name="connsiteY5" fmla="*/ 0 h 4186410"/>
              <a:gd name="connsiteX0" fmla="*/ 0 w 3278036"/>
              <a:gd name="connsiteY0" fmla="*/ 0 h 4186410"/>
              <a:gd name="connsiteX1" fmla="*/ 1757191 w 3278036"/>
              <a:gd name="connsiteY1" fmla="*/ 0 h 4186410"/>
              <a:gd name="connsiteX2" fmla="*/ 3278036 w 3278036"/>
              <a:gd name="connsiteY2" fmla="*/ 1718703 h 4186410"/>
              <a:gd name="connsiteX3" fmla="*/ 1801259 w 3278036"/>
              <a:gd name="connsiteY3" fmla="*/ 4186410 h 4186410"/>
              <a:gd name="connsiteX4" fmla="*/ 0 w 3278036"/>
              <a:gd name="connsiteY4" fmla="*/ 4186410 h 4186410"/>
              <a:gd name="connsiteX5" fmla="*/ 0 w 3278036"/>
              <a:gd name="connsiteY5" fmla="*/ 0 h 4186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8036" h="4186410">
                <a:moveTo>
                  <a:pt x="0" y="0"/>
                </a:moveTo>
                <a:lnTo>
                  <a:pt x="1757191" y="0"/>
                </a:lnTo>
                <a:lnTo>
                  <a:pt x="3278036" y="1718703"/>
                </a:lnTo>
                <a:cubicBezTo>
                  <a:pt x="2706995" y="2416438"/>
                  <a:pt x="1799423" y="4138670"/>
                  <a:pt x="1801259" y="4186410"/>
                </a:cubicBezTo>
                <a:cubicBezTo>
                  <a:pt x="958468" y="4164376"/>
                  <a:pt x="600420" y="4186410"/>
                  <a:pt x="0" y="41864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iagonal Stripe 9">
            <a:extLst>
              <a:ext uri="{FF2B5EF4-FFF2-40B4-BE49-F238E27FC236}">
                <a16:creationId xmlns:a16="http://schemas.microsoft.com/office/drawing/2014/main" id="{11CAC680-BCC7-44E8-8985-32BAE8E32508}"/>
              </a:ext>
            </a:extLst>
          </p:cNvPr>
          <p:cNvSpPr/>
          <p:nvPr/>
        </p:nvSpPr>
        <p:spPr>
          <a:xfrm rot="10800000" flipV="1">
            <a:off x="5798166" y="0"/>
            <a:ext cx="1974234" cy="2765234"/>
          </a:xfrm>
          <a:prstGeom prst="diagStripe">
            <a:avLst>
              <a:gd name="adj" fmla="val 70771"/>
            </a:avLst>
          </a:prstGeom>
          <a:solidFill>
            <a:srgbClr val="F2F2F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Graphic 201" descr="logo-placeholder">
            <a:extLst>
              <a:ext uri="{FF2B5EF4-FFF2-40B4-BE49-F238E27FC236}">
                <a16:creationId xmlns:a16="http://schemas.microsoft.com/office/drawing/2014/main" id="{D6F08AAE-4571-499F-9BE2-2469BEDA1E1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054" y="880438"/>
            <a:ext cx="1765915" cy="7665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9CEDEDB-B5D4-495D-B427-2C1C6A1498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046" y="2293390"/>
            <a:ext cx="2426418" cy="646232"/>
          </a:xfrm>
          <a:prstGeom prst="rect">
            <a:avLst/>
          </a:prstGeom>
        </p:spPr>
      </p:pic>
      <p:sp>
        <p:nvSpPr>
          <p:cNvPr id="15" name="Text Placeholder 41">
            <a:extLst>
              <a:ext uri="{FF2B5EF4-FFF2-40B4-BE49-F238E27FC236}">
                <a16:creationId xmlns:a16="http://schemas.microsoft.com/office/drawing/2014/main" id="{64BDF22D-44B3-4AD3-B146-3E83120FD1E9}"/>
              </a:ext>
            </a:extLst>
          </p:cNvPr>
          <p:cNvSpPr txBox="1">
            <a:spLocks/>
          </p:cNvSpPr>
          <p:nvPr/>
        </p:nvSpPr>
        <p:spPr>
          <a:xfrm>
            <a:off x="556078" y="2881613"/>
            <a:ext cx="1609866" cy="6943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kern="1200" cap="none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D0DE4E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Event Address, </a:t>
            </a:r>
          </a:p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D0DE4E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City, ST  ZIP </a:t>
            </a:r>
          </a:p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D0DE4E"/>
                </a:solidFill>
                <a:effectLst/>
                <a:uLnTx/>
                <a:uFillTx/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Code</a:t>
            </a:r>
          </a:p>
        </p:txBody>
      </p:sp>
      <p:sp>
        <p:nvSpPr>
          <p:cNvPr id="17" name="Title 26">
            <a:extLst>
              <a:ext uri="{FF2B5EF4-FFF2-40B4-BE49-F238E27FC236}">
                <a16:creationId xmlns:a16="http://schemas.microsoft.com/office/drawing/2014/main" id="{FDD3A066-CBB8-4A9E-BC4D-9B6FF1FC888E}"/>
              </a:ext>
            </a:extLst>
          </p:cNvPr>
          <p:cNvSpPr txBox="1">
            <a:spLocks/>
          </p:cNvSpPr>
          <p:nvPr/>
        </p:nvSpPr>
        <p:spPr>
          <a:xfrm>
            <a:off x="2744059" y="1115192"/>
            <a:ext cx="5297399" cy="17090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77724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200" b="1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Free </a:t>
            </a:r>
          </a:p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COVID-19 </a:t>
            </a:r>
          </a:p>
          <a:p>
            <a:pPr marL="0" marR="0" lvl="0" indent="0" algn="ctr" defTabSz="77724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Vaccines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F8345E-9E17-442D-A15B-14F9824DA1E9}"/>
              </a:ext>
            </a:extLst>
          </p:cNvPr>
          <p:cNvSpPr/>
          <p:nvPr/>
        </p:nvSpPr>
        <p:spPr>
          <a:xfrm>
            <a:off x="4258019" y="5029200"/>
            <a:ext cx="3514381" cy="9364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B26614C-1767-4588-88EF-305629C023B7}"/>
              </a:ext>
            </a:extLst>
          </p:cNvPr>
          <p:cNvSpPr/>
          <p:nvPr/>
        </p:nvSpPr>
        <p:spPr>
          <a:xfrm>
            <a:off x="0" y="9276202"/>
            <a:ext cx="7772400" cy="782198"/>
          </a:xfrm>
          <a:prstGeom prst="rect">
            <a:avLst/>
          </a:prstGeom>
          <a:solidFill>
            <a:srgbClr val="F2F2F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68">
            <a:extLst>
              <a:ext uri="{FF2B5EF4-FFF2-40B4-BE49-F238E27FC236}">
                <a16:creationId xmlns:a16="http://schemas.microsoft.com/office/drawing/2014/main" id="{75EE4605-7948-44F3-A542-384F86AE9D95}"/>
              </a:ext>
            </a:extLst>
          </p:cNvPr>
          <p:cNvSpPr txBox="1">
            <a:spLocks/>
          </p:cNvSpPr>
          <p:nvPr/>
        </p:nvSpPr>
        <p:spPr>
          <a:xfrm>
            <a:off x="591165" y="9514674"/>
            <a:ext cx="6653697" cy="10463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b="1" kern="1200" cap="all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1" i="0" u="none" strike="noStrike" kern="1200" cap="all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Company Name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1C6D8918-2A43-41D5-B636-5676466923CC}"/>
              </a:ext>
            </a:extLst>
          </p:cNvPr>
          <p:cNvSpPr txBox="1">
            <a:spLocks/>
          </p:cNvSpPr>
          <p:nvPr/>
        </p:nvSpPr>
        <p:spPr>
          <a:xfrm>
            <a:off x="553649" y="8831258"/>
            <a:ext cx="6653697" cy="27554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sz="850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ea typeface="+mn-ea"/>
                <a:cs typeface="+mn-cs"/>
              </a:rPr>
              <a:t>Print the form at [</a:t>
            </a:r>
            <a:r>
              <a:rPr lang="en-US" sz="1600" dirty="0">
                <a:hlinkClick r:id="rId5"/>
              </a:rPr>
              <a:t>Pfizer Vaccine Minor Consent Guidance (ca.gov)</a:t>
            </a:r>
            <a:r>
              <a:rPr lang="en-US" sz="1600" dirty="0"/>
              <a:t>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F4158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F4158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pic>
        <p:nvPicPr>
          <p:cNvPr id="25" name="Picture 24" descr="Logo, company name&#10;&#10;Description automatically generated">
            <a:extLst>
              <a:ext uri="{FF2B5EF4-FFF2-40B4-BE49-F238E27FC236}">
                <a16:creationId xmlns:a16="http://schemas.microsoft.com/office/drawing/2014/main" id="{F408B93A-31D3-4249-9AF3-889D1B2CF71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5608" b="33377"/>
          <a:stretch/>
        </p:blipFill>
        <p:spPr>
          <a:xfrm>
            <a:off x="5585144" y="9239230"/>
            <a:ext cx="2401103" cy="760164"/>
          </a:xfrm>
          <a:prstGeom prst="rect">
            <a:avLst/>
          </a:prstGeom>
        </p:spPr>
      </p:pic>
      <p:sp>
        <p:nvSpPr>
          <p:cNvPr id="27" name="Hexagon 26">
            <a:extLst>
              <a:ext uri="{FF2B5EF4-FFF2-40B4-BE49-F238E27FC236}">
                <a16:creationId xmlns:a16="http://schemas.microsoft.com/office/drawing/2014/main" id="{C523393C-7F33-46DE-B86C-910EFB6E75A0}"/>
              </a:ext>
            </a:extLst>
          </p:cNvPr>
          <p:cNvSpPr/>
          <p:nvPr/>
        </p:nvSpPr>
        <p:spPr>
          <a:xfrm>
            <a:off x="600454" y="5697140"/>
            <a:ext cx="1164316" cy="106073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Hexagon 27">
            <a:extLst>
              <a:ext uri="{FF2B5EF4-FFF2-40B4-BE49-F238E27FC236}">
                <a16:creationId xmlns:a16="http://schemas.microsoft.com/office/drawing/2014/main" id="{A9589E73-AFA8-48B0-9846-BC82A77EBE39}"/>
              </a:ext>
            </a:extLst>
          </p:cNvPr>
          <p:cNvSpPr/>
          <p:nvPr/>
        </p:nvSpPr>
        <p:spPr>
          <a:xfrm>
            <a:off x="3539109" y="5724991"/>
            <a:ext cx="1164316" cy="106073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Hexagon 28">
            <a:extLst>
              <a:ext uri="{FF2B5EF4-FFF2-40B4-BE49-F238E27FC236}">
                <a16:creationId xmlns:a16="http://schemas.microsoft.com/office/drawing/2014/main" id="{05BD373E-A187-4DB5-82DD-09BE416A406A}"/>
              </a:ext>
            </a:extLst>
          </p:cNvPr>
          <p:cNvSpPr/>
          <p:nvPr/>
        </p:nvSpPr>
        <p:spPr>
          <a:xfrm>
            <a:off x="6074057" y="5697140"/>
            <a:ext cx="1164316" cy="106073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exagon 29">
            <a:extLst>
              <a:ext uri="{FF2B5EF4-FFF2-40B4-BE49-F238E27FC236}">
                <a16:creationId xmlns:a16="http://schemas.microsoft.com/office/drawing/2014/main" id="{4A4B9AF5-DDB1-47A3-B2EB-4D84FCDEED81}"/>
              </a:ext>
            </a:extLst>
          </p:cNvPr>
          <p:cNvSpPr/>
          <p:nvPr/>
        </p:nvSpPr>
        <p:spPr>
          <a:xfrm>
            <a:off x="530577" y="5827043"/>
            <a:ext cx="1164316" cy="1060730"/>
          </a:xfrm>
          <a:prstGeom prst="hexagon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exagon 30">
            <a:extLst>
              <a:ext uri="{FF2B5EF4-FFF2-40B4-BE49-F238E27FC236}">
                <a16:creationId xmlns:a16="http://schemas.microsoft.com/office/drawing/2014/main" id="{AB3D94CB-A91B-490B-8387-FA2B3464979B}"/>
              </a:ext>
            </a:extLst>
          </p:cNvPr>
          <p:cNvSpPr/>
          <p:nvPr/>
        </p:nvSpPr>
        <p:spPr>
          <a:xfrm>
            <a:off x="3477968" y="5843787"/>
            <a:ext cx="1164316" cy="1060730"/>
          </a:xfrm>
          <a:prstGeom prst="hexagon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Hexagon 31">
            <a:extLst>
              <a:ext uri="{FF2B5EF4-FFF2-40B4-BE49-F238E27FC236}">
                <a16:creationId xmlns:a16="http://schemas.microsoft.com/office/drawing/2014/main" id="{CFD04CDF-CAAF-4E6E-B2F5-6AC897107A40}"/>
              </a:ext>
            </a:extLst>
          </p:cNvPr>
          <p:cNvSpPr/>
          <p:nvPr/>
        </p:nvSpPr>
        <p:spPr>
          <a:xfrm>
            <a:off x="6015209" y="5820971"/>
            <a:ext cx="1164316" cy="1060730"/>
          </a:xfrm>
          <a:prstGeom prst="hexagon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14D44176-B4FE-4A77-9603-625BD71E1CA5}"/>
              </a:ext>
            </a:extLst>
          </p:cNvPr>
          <p:cNvSpPr txBox="1">
            <a:spLocks/>
          </p:cNvSpPr>
          <p:nvPr/>
        </p:nvSpPr>
        <p:spPr>
          <a:xfrm>
            <a:off x="149487" y="6994800"/>
            <a:ext cx="1926496" cy="3158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 cap="none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56EAEEC2-411F-4ADB-978E-EFA9DB7802A4}"/>
              </a:ext>
            </a:extLst>
          </p:cNvPr>
          <p:cNvSpPr txBox="1">
            <a:spLocks/>
          </p:cNvSpPr>
          <p:nvPr/>
        </p:nvSpPr>
        <p:spPr>
          <a:xfrm>
            <a:off x="3514380" y="6994800"/>
            <a:ext cx="1150249" cy="3158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 cap="none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EASY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92547443-7C1F-4FAC-A448-B145ADB8AAEF}"/>
              </a:ext>
            </a:extLst>
          </p:cNvPr>
          <p:cNvSpPr txBox="1">
            <a:spLocks/>
          </p:cNvSpPr>
          <p:nvPr/>
        </p:nvSpPr>
        <p:spPr>
          <a:xfrm>
            <a:off x="5724939" y="6994800"/>
            <a:ext cx="1757237" cy="31580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 cap="none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CONVENIENT</a:t>
            </a:r>
          </a:p>
        </p:txBody>
      </p:sp>
      <p:sp>
        <p:nvSpPr>
          <p:cNvPr id="38" name="Text Placeholder 67">
            <a:extLst>
              <a:ext uri="{FF2B5EF4-FFF2-40B4-BE49-F238E27FC236}">
                <a16:creationId xmlns:a16="http://schemas.microsoft.com/office/drawing/2014/main" id="{B985E5F6-22D3-498C-9298-A6C7E74C7F83}"/>
              </a:ext>
            </a:extLst>
          </p:cNvPr>
          <p:cNvSpPr txBox="1">
            <a:spLocks/>
          </p:cNvSpPr>
          <p:nvPr/>
        </p:nvSpPr>
        <p:spPr>
          <a:xfrm>
            <a:off x="286938" y="7345153"/>
            <a:ext cx="1993058" cy="1036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ea typeface="+mn-ea"/>
                <a:cs typeface="+mn-cs"/>
              </a:rPr>
              <a:t>[Vaccinators] give the COVID-19 vaccine during the school day. It’s the same vaccine your student would get from your regular health care provider.</a:t>
            </a:r>
          </a:p>
        </p:txBody>
      </p:sp>
      <p:sp>
        <p:nvSpPr>
          <p:cNvPr id="42" name="Text Placeholder 67">
            <a:extLst>
              <a:ext uri="{FF2B5EF4-FFF2-40B4-BE49-F238E27FC236}">
                <a16:creationId xmlns:a16="http://schemas.microsoft.com/office/drawing/2014/main" id="{CA3E55C4-2F89-4A3F-943A-4889891E029B}"/>
              </a:ext>
            </a:extLst>
          </p:cNvPr>
          <p:cNvSpPr txBox="1">
            <a:spLocks/>
          </p:cNvSpPr>
          <p:nvPr/>
        </p:nvSpPr>
        <p:spPr>
          <a:xfrm>
            <a:off x="3261490" y="7345153"/>
            <a:ext cx="1993058" cy="1036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ea typeface="+mn-ea"/>
                <a:cs typeface="+mn-cs"/>
              </a:rPr>
              <a:t>The vaccine is the best way to protect your student against COVID-19. Students only need a completed consent form to participate.</a:t>
            </a:r>
          </a:p>
        </p:txBody>
      </p:sp>
      <p:sp>
        <p:nvSpPr>
          <p:cNvPr id="43" name="Text Placeholder 67">
            <a:extLst>
              <a:ext uri="{FF2B5EF4-FFF2-40B4-BE49-F238E27FC236}">
                <a16:creationId xmlns:a16="http://schemas.microsoft.com/office/drawing/2014/main" id="{74864E4C-B6A2-47BA-A181-7AB889DDBB10}"/>
              </a:ext>
            </a:extLst>
          </p:cNvPr>
          <p:cNvSpPr txBox="1">
            <a:spLocks/>
          </p:cNvSpPr>
          <p:nvPr/>
        </p:nvSpPr>
        <p:spPr>
          <a:xfrm>
            <a:off x="5659686" y="7349958"/>
            <a:ext cx="1993058" cy="1036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ea typeface="+mn-ea"/>
                <a:cs typeface="+mn-cs"/>
              </a:rPr>
              <a:t>The whole process takes place during school hours, so there’s no need to make an extra trip or take time off from work.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5C218AD7-12A8-46DC-BE5D-50B0A07C75EB}"/>
              </a:ext>
            </a:extLst>
          </p:cNvPr>
          <p:cNvSpPr txBox="1">
            <a:spLocks/>
          </p:cNvSpPr>
          <p:nvPr/>
        </p:nvSpPr>
        <p:spPr>
          <a:xfrm>
            <a:off x="2468013" y="3449628"/>
            <a:ext cx="5229292" cy="15049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 cap="none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students at </a:t>
            </a: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[participating school] </a:t>
            </a: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get COVID-19 vaccine free </a:t>
            </a:r>
          </a:p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with or without insurance.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3E4FFD7-EA70-4213-A1A5-167FFB5C24F1}"/>
              </a:ext>
            </a:extLst>
          </p:cNvPr>
          <p:cNvSpPr txBox="1">
            <a:spLocks/>
          </p:cNvSpPr>
          <p:nvPr/>
        </p:nvSpPr>
        <p:spPr>
          <a:xfrm>
            <a:off x="734138" y="8451164"/>
            <a:ext cx="6367749" cy="38359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 cap="none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 your students consent form today!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A51B26E4-0833-40BC-9EB4-577AB6E51BCC}"/>
              </a:ext>
            </a:extLst>
          </p:cNvPr>
          <p:cNvSpPr txBox="1">
            <a:spLocks/>
          </p:cNvSpPr>
          <p:nvPr/>
        </p:nvSpPr>
        <p:spPr>
          <a:xfrm>
            <a:off x="591165" y="9719812"/>
            <a:ext cx="6653697" cy="27554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sz="850" kern="1200" cap="none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Address, City, ST  ZIP CODE</a:t>
            </a:r>
          </a:p>
          <a:p>
            <a:pPr marL="0" marR="0" lvl="0" indent="0" algn="ctr" defTabSz="77724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rgbClr val="2F4158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Telephone | Email Address | Web Address</a:t>
            </a:r>
          </a:p>
        </p:txBody>
      </p:sp>
    </p:spTree>
    <p:extLst>
      <p:ext uri="{BB962C8B-B14F-4D97-AF65-F5344CB8AC3E}">
        <p14:creationId xmlns:p14="http://schemas.microsoft.com/office/powerpoint/2010/main" val="373608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NNOUNCEMENT COPY">
      <a:dk1>
        <a:sysClr val="windowText" lastClr="000000"/>
      </a:dk1>
      <a:lt1>
        <a:sysClr val="window" lastClr="FFFFFF"/>
      </a:lt1>
      <a:dk2>
        <a:srgbClr val="2F4158"/>
      </a:dk2>
      <a:lt2>
        <a:srgbClr val="F2F2F2"/>
      </a:lt2>
      <a:accent1>
        <a:srgbClr val="D0DE4E"/>
      </a:accent1>
      <a:accent2>
        <a:srgbClr val="3D5157"/>
      </a:accent2>
      <a:accent3>
        <a:srgbClr val="47653F"/>
      </a:accent3>
      <a:accent4>
        <a:srgbClr val="607E4C"/>
      </a:accent4>
      <a:accent5>
        <a:srgbClr val="78A141"/>
      </a:accent5>
      <a:accent6>
        <a:srgbClr val="9BBB59"/>
      </a:accent6>
      <a:hlink>
        <a:srgbClr val="9BBB59"/>
      </a:hlink>
      <a:folHlink>
        <a:srgbClr val="9BBB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54991A63952D4E87459EF50E90BD5B" ma:contentTypeVersion="13" ma:contentTypeDescription="Create a new document." ma:contentTypeScope="" ma:versionID="d8fe8d5fbd6a53513917cab81cb68cb3">
  <xsd:schema xmlns:xsd="http://www.w3.org/2001/XMLSchema" xmlns:xs="http://www.w3.org/2001/XMLSchema" xmlns:p="http://schemas.microsoft.com/office/2006/metadata/properties" xmlns:ns2="a8f7914f-bfca-420f-8b97-7a24e0a724cd" xmlns:ns3="8f7b5d0a-699a-4753-9971-10263abcd9e7" targetNamespace="http://schemas.microsoft.com/office/2006/metadata/properties" ma:root="true" ma:fieldsID="5951510980b4f41ea043c47c5fc77661" ns2:_="" ns3:_="">
    <xsd:import namespace="a8f7914f-bfca-420f-8b97-7a24e0a724cd"/>
    <xsd:import namespace="8f7b5d0a-699a-4753-9971-10263abcd9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7914f-bfca-420f-8b97-7a24e0a72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b5d0a-699a-4753-9971-10263abcd9e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BFC0F4-E19C-41C5-9C1D-455D0104E5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7F2BB2-0118-49CF-8A8E-1B19F9D0C4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f7914f-bfca-420f-8b97-7a24e0a724cd"/>
    <ds:schemaRef ds:uri="8f7b5d0a-699a-4753-9971-10263abcd9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C231E1-16D5-4ADB-AE40-D01CA5B85B6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145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Microsoft Sans Serif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</dc:creator>
  <cp:lastModifiedBy>info</cp:lastModifiedBy>
  <cp:revision>1</cp:revision>
  <dcterms:created xsi:type="dcterms:W3CDTF">2021-10-27T17:30:04Z</dcterms:created>
  <dcterms:modified xsi:type="dcterms:W3CDTF">2021-11-03T20:31:56Z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0x0101008254991A63952D4E87459EF50E90BD5B</vt:lpwstr>
  </property>
</Properties>
</file>