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9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rynn Lawton" userId="6ccc5935-29c9-4361-9a09-091b437b78d9" providerId="ADAL" clId="{DEC4C31F-1700-4D4C-A28A-AB9B8849B438}"/>
    <pc:docChg chg="delSld modSld">
      <pc:chgData name="Kamrynn Lawton" userId="6ccc5935-29c9-4361-9a09-091b437b78d9" providerId="ADAL" clId="{DEC4C31F-1700-4D4C-A28A-AB9B8849B438}" dt="2021-11-03T17:20:12.613" v="4" actId="14100"/>
      <pc:docMkLst>
        <pc:docMk/>
      </pc:docMkLst>
      <pc:sldChg chg="del">
        <pc:chgData name="Kamrynn Lawton" userId="6ccc5935-29c9-4361-9a09-091b437b78d9" providerId="ADAL" clId="{DEC4C31F-1700-4D4C-A28A-AB9B8849B438}" dt="2021-11-03T17:19:29.947" v="0" actId="47"/>
        <pc:sldMkLst>
          <pc:docMk/>
          <pc:sldMk cId="1572140731" sldId="258"/>
        </pc:sldMkLst>
      </pc:sldChg>
      <pc:sldChg chg="modSp mod">
        <pc:chgData name="Kamrynn Lawton" userId="6ccc5935-29c9-4361-9a09-091b437b78d9" providerId="ADAL" clId="{DEC4C31F-1700-4D4C-A28A-AB9B8849B438}" dt="2021-11-03T17:20:12.613" v="4" actId="14100"/>
        <pc:sldMkLst>
          <pc:docMk/>
          <pc:sldMk cId="1412025015" sldId="259"/>
        </pc:sldMkLst>
        <pc:spChg chg="mod">
          <ac:chgData name="Kamrynn Lawton" userId="6ccc5935-29c9-4361-9a09-091b437b78d9" providerId="ADAL" clId="{DEC4C31F-1700-4D4C-A28A-AB9B8849B438}" dt="2021-11-03T17:20:12.613" v="4" actId="14100"/>
          <ac:spMkLst>
            <pc:docMk/>
            <pc:sldMk cId="1412025015" sldId="259"/>
            <ac:spMk id="17" creationId="{FDD3A066-CBB8-4A9E-BC4D-9B6FF1FC888E}"/>
          </ac:spMkLst>
        </pc:spChg>
        <pc:spChg chg="mod">
          <ac:chgData name="Kamrynn Lawton" userId="6ccc5935-29c9-4361-9a09-091b437b78d9" providerId="ADAL" clId="{DEC4C31F-1700-4D4C-A28A-AB9B8849B438}" dt="2021-11-03T17:19:51.053" v="1" actId="2710"/>
          <ac:spMkLst>
            <pc:docMk/>
            <pc:sldMk cId="1412025015" sldId="259"/>
            <ac:spMk id="33" creationId="{5C218AD7-12A8-46DC-BE5D-50B0A07C75EB}"/>
          </ac:spMkLst>
        </pc:spChg>
        <pc:picChg chg="mod">
          <ac:chgData name="Kamrynn Lawton" userId="6ccc5935-29c9-4361-9a09-091b437b78d9" providerId="ADAL" clId="{DEC4C31F-1700-4D4C-A28A-AB9B8849B438}" dt="2021-11-03T17:19:57.650" v="2" actId="14100"/>
          <ac:picMkLst>
            <pc:docMk/>
            <pc:sldMk cId="1412025015" sldId="259"/>
            <ac:picMk id="6" creationId="{041D57A0-D56F-4DDA-BDF1-3A162498CC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E64F-3A93-4A55-BA01-8FD811561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85E21-7251-4D79-8CD5-0A48EDFFF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C6E29-FB32-427E-8C0B-49E26659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76530-60FA-495B-87BF-918DCAE4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5D5BF-9D62-486E-826D-9B17F73D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C4FD-4CC3-4DA5-B375-C49A3CFB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CAA5A-DF7C-407B-ADAD-CA304C171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A456-3FBC-4AA4-A9B0-B2175751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B0BD-49E1-4DEF-807A-5A1BC02E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9D582-F5A0-490B-BE1C-68C9B50E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69046-82DB-4DF3-A0D0-71131C5CD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E202D-11AD-44ED-AC96-B72DF29A4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8DF06-FC0A-4D75-97E0-96E3AC00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26B9F-F94F-4707-8B72-48592B4C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405BE-25C6-4138-8915-25ECBBF4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0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1581-86AE-46A1-9FB1-61D7C03D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8467-4AC8-4CE5-871F-50A961D07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074B-8BA7-4A52-B16F-63307CCA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DF0D7-0472-4C14-9CF8-7FA35B5F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131B4-98F4-421B-B30E-08F43926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AEC82-40D6-4A7B-8D54-0A7863FF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657CD-DB45-4F9E-A9E4-7CB7DF4FB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F940-20B6-4220-BD02-0B60ED24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A49F-C7F1-4F12-B6A7-DB6EC1E5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26845-1A0A-4E07-9E6C-BA60B990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5B10-1877-401D-82D4-343A3709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C424-B13D-47F4-AAD1-20B27C929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A50A0-7CF4-47DC-9975-EB2FB71DC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39018-5814-44B1-8DC9-2249583A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1C20F-AFA1-4C03-A0D9-F913A40F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B65BE-C57C-4783-BD91-7272B9D6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3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246B-5CED-43F5-9971-4418E4C9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EBDF-C0CB-417D-AE1E-4908F17C0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E7510-CEB0-4A9B-933F-B9884E210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7CB0F-F1AC-4A61-931C-87B34C7B0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5B3ED-170B-4C8D-A30B-FDBD16B8A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B9F08-5330-4102-8EFC-2AC1311C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2A066-7330-4F7D-AD2A-9B5D47A7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14445-9612-43E3-A250-A225926C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F301-4EEB-43DD-A2A4-554E9096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426B8-3C81-4E6B-B5FE-8AA413AE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F390A-B25C-4811-991B-23511A85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C3E00-D8B8-48D4-AA6D-8799BBAA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8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1BD22-AE88-4B24-8C96-AC8074F1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3D1C8-28CC-48A0-90AB-856E483E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C9904-7486-4C3D-B564-F7A91388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9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0834-7889-4BD2-8584-FDCC8618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7A61-F81E-4266-BEFC-AE8987B3B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4F911-46B0-4A4C-865A-EDACDCEA1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577EF-08C8-42C7-9F79-22C698F1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320E0-2E5D-49AE-8F0D-F18DD7C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1B83A-8AD7-466A-83C7-BBDE85EC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2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48A3-2898-4AA1-9E95-F3871C1F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AD667-CBEB-4814-B02F-65BDB76C7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A2191-62A6-44E3-BC36-EA7CE5766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7F9A1-7C7F-4920-8BCD-298C8E18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4729-CED1-4B20-A93D-EA8B08F6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50EC7-EB30-426B-8509-F12958C5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6661C-8B47-4C97-9F0E-57C34BA7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21399-ED8A-42D4-B3B7-EA8CAF5EC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209CB-ABCD-4B47-A743-DB297FD92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ED5E-3977-4DA5-8C40-E6A8E03EBC7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281E-0133-4717-A906-EBDEF1B8A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A701-F328-4BA4-8BB2-368152E0D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0B08-DE10-4D96-B851-D420A466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5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4DC93A-5A59-4A38-804A-B0932399184E}"/>
              </a:ext>
            </a:extLst>
          </p:cNvPr>
          <p:cNvSpPr/>
          <p:nvPr/>
        </p:nvSpPr>
        <p:spPr>
          <a:xfrm>
            <a:off x="0" y="0"/>
            <a:ext cx="7772400" cy="33491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53302-AB74-4104-9D93-372518A92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5685"/>
          <a:stretch/>
        </p:blipFill>
        <p:spPr>
          <a:xfrm>
            <a:off x="-1" y="-22229"/>
            <a:ext cx="7772401" cy="3381174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41B18F30-2E85-4323-A157-872AC0A11559}"/>
              </a:ext>
            </a:extLst>
          </p:cNvPr>
          <p:cNvSpPr/>
          <p:nvPr/>
        </p:nvSpPr>
        <p:spPr>
          <a:xfrm>
            <a:off x="1170190" y="-171778"/>
            <a:ext cx="3085317" cy="3553022"/>
          </a:xfrm>
          <a:custGeom>
            <a:avLst/>
            <a:gdLst>
              <a:gd name="connsiteX0" fmla="*/ 0 w 2726673"/>
              <a:gd name="connsiteY0" fmla="*/ 0 h 4164376"/>
              <a:gd name="connsiteX1" fmla="*/ 1010805 w 2726673"/>
              <a:gd name="connsiteY1" fmla="*/ 0 h 4164376"/>
              <a:gd name="connsiteX2" fmla="*/ 2726673 w 2726673"/>
              <a:gd name="connsiteY2" fmla="*/ 2082188 h 4164376"/>
              <a:gd name="connsiteX3" fmla="*/ 1010805 w 2726673"/>
              <a:gd name="connsiteY3" fmla="*/ 4164376 h 4164376"/>
              <a:gd name="connsiteX4" fmla="*/ 0 w 2726673"/>
              <a:gd name="connsiteY4" fmla="*/ 4164376 h 4164376"/>
              <a:gd name="connsiteX5" fmla="*/ 1715868 w 2726673"/>
              <a:gd name="connsiteY5" fmla="*/ 2082188 h 4164376"/>
              <a:gd name="connsiteX6" fmla="*/ 0 w 2726673"/>
              <a:gd name="connsiteY6" fmla="*/ 0 h 4164376"/>
              <a:gd name="connsiteX0" fmla="*/ 0 w 2726673"/>
              <a:gd name="connsiteY0" fmla="*/ 0 h 4164376"/>
              <a:gd name="connsiteX1" fmla="*/ 1010805 w 2726673"/>
              <a:gd name="connsiteY1" fmla="*/ 0 h 4164376"/>
              <a:gd name="connsiteX2" fmla="*/ 2726673 w 2726673"/>
              <a:gd name="connsiteY2" fmla="*/ 2082188 h 4164376"/>
              <a:gd name="connsiteX3" fmla="*/ 1010805 w 2726673"/>
              <a:gd name="connsiteY3" fmla="*/ 4164376 h 4164376"/>
              <a:gd name="connsiteX4" fmla="*/ 782197 w 2726673"/>
              <a:gd name="connsiteY4" fmla="*/ 3349128 h 4164376"/>
              <a:gd name="connsiteX5" fmla="*/ 1715868 w 2726673"/>
              <a:gd name="connsiteY5" fmla="*/ 2082188 h 4164376"/>
              <a:gd name="connsiteX6" fmla="*/ 0 w 2726673"/>
              <a:gd name="connsiteY6" fmla="*/ 0 h 4164376"/>
              <a:gd name="connsiteX0" fmla="*/ 0 w 2726673"/>
              <a:gd name="connsiteY0" fmla="*/ 0 h 3349128"/>
              <a:gd name="connsiteX1" fmla="*/ 1010805 w 2726673"/>
              <a:gd name="connsiteY1" fmla="*/ 0 h 3349128"/>
              <a:gd name="connsiteX2" fmla="*/ 2726673 w 2726673"/>
              <a:gd name="connsiteY2" fmla="*/ 2082188 h 3349128"/>
              <a:gd name="connsiteX3" fmla="*/ 1649783 w 2726673"/>
              <a:gd name="connsiteY3" fmla="*/ 3349128 h 3349128"/>
              <a:gd name="connsiteX4" fmla="*/ 782197 w 2726673"/>
              <a:gd name="connsiteY4" fmla="*/ 3349128 h 3349128"/>
              <a:gd name="connsiteX5" fmla="*/ 1715868 w 2726673"/>
              <a:gd name="connsiteY5" fmla="*/ 2082188 h 3349128"/>
              <a:gd name="connsiteX6" fmla="*/ 0 w 2726673"/>
              <a:gd name="connsiteY6" fmla="*/ 0 h 3349128"/>
              <a:gd name="connsiteX0" fmla="*/ 0 w 2726673"/>
              <a:gd name="connsiteY0" fmla="*/ 11017 h 3360145"/>
              <a:gd name="connsiteX1" fmla="*/ 889620 w 2726673"/>
              <a:gd name="connsiteY1" fmla="*/ 0 h 3360145"/>
              <a:gd name="connsiteX2" fmla="*/ 2726673 w 2726673"/>
              <a:gd name="connsiteY2" fmla="*/ 2093205 h 3360145"/>
              <a:gd name="connsiteX3" fmla="*/ 1649783 w 2726673"/>
              <a:gd name="connsiteY3" fmla="*/ 3360145 h 3360145"/>
              <a:gd name="connsiteX4" fmla="*/ 782197 w 2726673"/>
              <a:gd name="connsiteY4" fmla="*/ 3360145 h 3360145"/>
              <a:gd name="connsiteX5" fmla="*/ 1715868 w 2726673"/>
              <a:gd name="connsiteY5" fmla="*/ 2093205 h 3360145"/>
              <a:gd name="connsiteX6" fmla="*/ 0 w 2726673"/>
              <a:gd name="connsiteY6" fmla="*/ 11017 h 3360145"/>
              <a:gd name="connsiteX0" fmla="*/ 0 w 2726673"/>
              <a:gd name="connsiteY0" fmla="*/ 11017 h 3382179"/>
              <a:gd name="connsiteX1" fmla="*/ 889620 w 2726673"/>
              <a:gd name="connsiteY1" fmla="*/ 0 h 3382179"/>
              <a:gd name="connsiteX2" fmla="*/ 2726673 w 2726673"/>
              <a:gd name="connsiteY2" fmla="*/ 2093205 h 3382179"/>
              <a:gd name="connsiteX3" fmla="*/ 1968692 w 2726673"/>
              <a:gd name="connsiteY3" fmla="*/ 3382179 h 3382179"/>
              <a:gd name="connsiteX4" fmla="*/ 782197 w 2726673"/>
              <a:gd name="connsiteY4" fmla="*/ 3360145 h 3382179"/>
              <a:gd name="connsiteX5" fmla="*/ 1715868 w 2726673"/>
              <a:gd name="connsiteY5" fmla="*/ 2093205 h 3382179"/>
              <a:gd name="connsiteX6" fmla="*/ 0 w 2726673"/>
              <a:gd name="connsiteY6" fmla="*/ 11017 h 3382179"/>
              <a:gd name="connsiteX0" fmla="*/ 0 w 2726673"/>
              <a:gd name="connsiteY0" fmla="*/ 11017 h 3382179"/>
              <a:gd name="connsiteX1" fmla="*/ 1038444 w 2726673"/>
              <a:gd name="connsiteY1" fmla="*/ 0 h 3382179"/>
              <a:gd name="connsiteX2" fmla="*/ 2726673 w 2726673"/>
              <a:gd name="connsiteY2" fmla="*/ 2093205 h 3382179"/>
              <a:gd name="connsiteX3" fmla="*/ 1968692 w 2726673"/>
              <a:gd name="connsiteY3" fmla="*/ 3382179 h 3382179"/>
              <a:gd name="connsiteX4" fmla="*/ 782197 w 2726673"/>
              <a:gd name="connsiteY4" fmla="*/ 3360145 h 3382179"/>
              <a:gd name="connsiteX5" fmla="*/ 1715868 w 2726673"/>
              <a:gd name="connsiteY5" fmla="*/ 2093205 h 3382179"/>
              <a:gd name="connsiteX6" fmla="*/ 0 w 2726673"/>
              <a:gd name="connsiteY6" fmla="*/ 11017 h 3382179"/>
              <a:gd name="connsiteX0" fmla="*/ 0 w 2977060"/>
              <a:gd name="connsiteY0" fmla="*/ 11017 h 3382179"/>
              <a:gd name="connsiteX1" fmla="*/ 1038444 w 2977060"/>
              <a:gd name="connsiteY1" fmla="*/ 0 h 3382179"/>
              <a:gd name="connsiteX2" fmla="*/ 2977060 w 2977060"/>
              <a:gd name="connsiteY2" fmla="*/ 1883140 h 3382179"/>
              <a:gd name="connsiteX3" fmla="*/ 1968692 w 2977060"/>
              <a:gd name="connsiteY3" fmla="*/ 3382179 h 3382179"/>
              <a:gd name="connsiteX4" fmla="*/ 782197 w 2977060"/>
              <a:gd name="connsiteY4" fmla="*/ 3360145 h 3382179"/>
              <a:gd name="connsiteX5" fmla="*/ 1715868 w 2977060"/>
              <a:gd name="connsiteY5" fmla="*/ 2093205 h 3382179"/>
              <a:gd name="connsiteX6" fmla="*/ 0 w 2977060"/>
              <a:gd name="connsiteY6" fmla="*/ 11017 h 3382179"/>
              <a:gd name="connsiteX0" fmla="*/ 0 w 2977060"/>
              <a:gd name="connsiteY0" fmla="*/ 11017 h 3370457"/>
              <a:gd name="connsiteX1" fmla="*/ 1038444 w 2977060"/>
              <a:gd name="connsiteY1" fmla="*/ 0 h 3370457"/>
              <a:gd name="connsiteX2" fmla="*/ 2977060 w 2977060"/>
              <a:gd name="connsiteY2" fmla="*/ 1883140 h 3370457"/>
              <a:gd name="connsiteX3" fmla="*/ 1551381 w 2977060"/>
              <a:gd name="connsiteY3" fmla="*/ 3370457 h 3370457"/>
              <a:gd name="connsiteX4" fmla="*/ 782197 w 2977060"/>
              <a:gd name="connsiteY4" fmla="*/ 3360145 h 3370457"/>
              <a:gd name="connsiteX5" fmla="*/ 1715868 w 2977060"/>
              <a:gd name="connsiteY5" fmla="*/ 2093205 h 3370457"/>
              <a:gd name="connsiteX6" fmla="*/ 0 w 2977060"/>
              <a:gd name="connsiteY6" fmla="*/ 11017 h 337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7060" h="3370457">
                <a:moveTo>
                  <a:pt x="0" y="11017"/>
                </a:moveTo>
                <a:lnTo>
                  <a:pt x="1038444" y="0"/>
                </a:lnTo>
                <a:lnTo>
                  <a:pt x="2977060" y="1883140"/>
                </a:lnTo>
                <a:lnTo>
                  <a:pt x="1551381" y="3370457"/>
                </a:lnTo>
                <a:lnTo>
                  <a:pt x="782197" y="3360145"/>
                </a:lnTo>
                <a:lnTo>
                  <a:pt x="1715868" y="2093205"/>
                </a:lnTo>
                <a:lnTo>
                  <a:pt x="0" y="11017"/>
                </a:lnTo>
                <a:close/>
              </a:path>
            </a:pathLst>
          </a:custGeom>
          <a:solidFill>
            <a:srgbClr val="F2F2F2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F57427C-5034-4A94-9019-53EB8C20D2B5}"/>
              </a:ext>
            </a:extLst>
          </p:cNvPr>
          <p:cNvSpPr/>
          <p:nvPr/>
        </p:nvSpPr>
        <p:spPr>
          <a:xfrm>
            <a:off x="0" y="-34446"/>
            <a:ext cx="3724447" cy="3394098"/>
          </a:xfrm>
          <a:custGeom>
            <a:avLst/>
            <a:gdLst>
              <a:gd name="connsiteX0" fmla="*/ 0 w 3514382"/>
              <a:gd name="connsiteY0" fmla="*/ 0 h 4186410"/>
              <a:gd name="connsiteX1" fmla="*/ 1757191 w 3514382"/>
              <a:gd name="connsiteY1" fmla="*/ 0 h 4186410"/>
              <a:gd name="connsiteX2" fmla="*/ 3514382 w 3514382"/>
              <a:gd name="connsiteY2" fmla="*/ 2093205 h 4186410"/>
              <a:gd name="connsiteX3" fmla="*/ 1757191 w 3514382"/>
              <a:gd name="connsiteY3" fmla="*/ 4186410 h 4186410"/>
              <a:gd name="connsiteX4" fmla="*/ 0 w 3514382"/>
              <a:gd name="connsiteY4" fmla="*/ 4186410 h 4186410"/>
              <a:gd name="connsiteX5" fmla="*/ 0 w 3514382"/>
              <a:gd name="connsiteY5" fmla="*/ 0 h 4186410"/>
              <a:gd name="connsiteX0" fmla="*/ 0 w 3514382"/>
              <a:gd name="connsiteY0" fmla="*/ 0 h 4186410"/>
              <a:gd name="connsiteX1" fmla="*/ 1757191 w 3514382"/>
              <a:gd name="connsiteY1" fmla="*/ 0 h 4186410"/>
              <a:gd name="connsiteX2" fmla="*/ 3514382 w 3514382"/>
              <a:gd name="connsiteY2" fmla="*/ 2093205 h 4186410"/>
              <a:gd name="connsiteX3" fmla="*/ 1801259 w 3514382"/>
              <a:gd name="connsiteY3" fmla="*/ 4186410 h 4186410"/>
              <a:gd name="connsiteX4" fmla="*/ 0 w 3514382"/>
              <a:gd name="connsiteY4" fmla="*/ 4186410 h 4186410"/>
              <a:gd name="connsiteX5" fmla="*/ 0 w 3514382"/>
              <a:gd name="connsiteY5" fmla="*/ 0 h 4186410"/>
              <a:gd name="connsiteX0" fmla="*/ 0 w 3514382"/>
              <a:gd name="connsiteY0" fmla="*/ 0 h 4186410"/>
              <a:gd name="connsiteX1" fmla="*/ 1757191 w 3514382"/>
              <a:gd name="connsiteY1" fmla="*/ 0 h 4186410"/>
              <a:gd name="connsiteX2" fmla="*/ 3514382 w 3514382"/>
              <a:gd name="connsiteY2" fmla="*/ 2093205 h 4186410"/>
              <a:gd name="connsiteX3" fmla="*/ 1801259 w 3514382"/>
              <a:gd name="connsiteY3" fmla="*/ 4186410 h 4186410"/>
              <a:gd name="connsiteX4" fmla="*/ 0 w 3514382"/>
              <a:gd name="connsiteY4" fmla="*/ 4186410 h 4186410"/>
              <a:gd name="connsiteX5" fmla="*/ 0 w 3514382"/>
              <a:gd name="connsiteY5" fmla="*/ 0 h 4186410"/>
              <a:gd name="connsiteX0" fmla="*/ 0 w 3514382"/>
              <a:gd name="connsiteY0" fmla="*/ 0 h 4186410"/>
              <a:gd name="connsiteX1" fmla="*/ 1757191 w 3514382"/>
              <a:gd name="connsiteY1" fmla="*/ 0 h 4186410"/>
              <a:gd name="connsiteX2" fmla="*/ 3514382 w 3514382"/>
              <a:gd name="connsiteY2" fmla="*/ 2093205 h 4186410"/>
              <a:gd name="connsiteX3" fmla="*/ 1801259 w 3514382"/>
              <a:gd name="connsiteY3" fmla="*/ 4186410 h 4186410"/>
              <a:gd name="connsiteX4" fmla="*/ 0 w 3514382"/>
              <a:gd name="connsiteY4" fmla="*/ 4186410 h 4186410"/>
              <a:gd name="connsiteX5" fmla="*/ 0 w 3514382"/>
              <a:gd name="connsiteY5" fmla="*/ 0 h 4186410"/>
              <a:gd name="connsiteX0" fmla="*/ 0 w 3514382"/>
              <a:gd name="connsiteY0" fmla="*/ 0 h 4186410"/>
              <a:gd name="connsiteX1" fmla="*/ 1757191 w 3514382"/>
              <a:gd name="connsiteY1" fmla="*/ 0 h 4186410"/>
              <a:gd name="connsiteX2" fmla="*/ 3514382 w 3514382"/>
              <a:gd name="connsiteY2" fmla="*/ 2093205 h 4186410"/>
              <a:gd name="connsiteX3" fmla="*/ 1801259 w 3514382"/>
              <a:gd name="connsiteY3" fmla="*/ 4186410 h 4186410"/>
              <a:gd name="connsiteX4" fmla="*/ 0 w 3514382"/>
              <a:gd name="connsiteY4" fmla="*/ 4186410 h 4186410"/>
              <a:gd name="connsiteX5" fmla="*/ 0 w 3514382"/>
              <a:gd name="connsiteY5" fmla="*/ 0 h 4186410"/>
              <a:gd name="connsiteX0" fmla="*/ 0 w 3195827"/>
              <a:gd name="connsiteY0" fmla="*/ 0 h 4186410"/>
              <a:gd name="connsiteX1" fmla="*/ 1757191 w 3195827"/>
              <a:gd name="connsiteY1" fmla="*/ 0 h 4186410"/>
              <a:gd name="connsiteX2" fmla="*/ 3195827 w 3195827"/>
              <a:gd name="connsiteY2" fmla="*/ 1571972 h 4186410"/>
              <a:gd name="connsiteX3" fmla="*/ 1801259 w 3195827"/>
              <a:gd name="connsiteY3" fmla="*/ 4186410 h 4186410"/>
              <a:gd name="connsiteX4" fmla="*/ 0 w 3195827"/>
              <a:gd name="connsiteY4" fmla="*/ 4186410 h 4186410"/>
              <a:gd name="connsiteX5" fmla="*/ 0 w 3195827"/>
              <a:gd name="connsiteY5" fmla="*/ 0 h 4186410"/>
              <a:gd name="connsiteX0" fmla="*/ 0 w 3082792"/>
              <a:gd name="connsiteY0" fmla="*/ 0 h 4186410"/>
              <a:gd name="connsiteX1" fmla="*/ 1757191 w 3082792"/>
              <a:gd name="connsiteY1" fmla="*/ 0 h 4186410"/>
              <a:gd name="connsiteX2" fmla="*/ 3082792 w 3082792"/>
              <a:gd name="connsiteY2" fmla="*/ 1522330 h 4186410"/>
              <a:gd name="connsiteX3" fmla="*/ 1801259 w 3082792"/>
              <a:gd name="connsiteY3" fmla="*/ 4186410 h 4186410"/>
              <a:gd name="connsiteX4" fmla="*/ 0 w 3082792"/>
              <a:gd name="connsiteY4" fmla="*/ 4186410 h 4186410"/>
              <a:gd name="connsiteX5" fmla="*/ 0 w 3082792"/>
              <a:gd name="connsiteY5" fmla="*/ 0 h 4186410"/>
              <a:gd name="connsiteX0" fmla="*/ 0 w 3267760"/>
              <a:gd name="connsiteY0" fmla="*/ 0 h 4186410"/>
              <a:gd name="connsiteX1" fmla="*/ 1757191 w 3267760"/>
              <a:gd name="connsiteY1" fmla="*/ 0 h 4186410"/>
              <a:gd name="connsiteX2" fmla="*/ 3267760 w 3267760"/>
              <a:gd name="connsiteY2" fmla="*/ 1530603 h 4186410"/>
              <a:gd name="connsiteX3" fmla="*/ 1801259 w 3267760"/>
              <a:gd name="connsiteY3" fmla="*/ 4186410 h 4186410"/>
              <a:gd name="connsiteX4" fmla="*/ 0 w 3267760"/>
              <a:gd name="connsiteY4" fmla="*/ 4186410 h 4186410"/>
              <a:gd name="connsiteX5" fmla="*/ 0 w 3267760"/>
              <a:gd name="connsiteY5" fmla="*/ 0 h 4186410"/>
              <a:gd name="connsiteX0" fmla="*/ 0 w 3278036"/>
              <a:gd name="connsiteY0" fmla="*/ 0 h 4186410"/>
              <a:gd name="connsiteX1" fmla="*/ 1757191 w 3278036"/>
              <a:gd name="connsiteY1" fmla="*/ 0 h 4186410"/>
              <a:gd name="connsiteX2" fmla="*/ 3278036 w 3278036"/>
              <a:gd name="connsiteY2" fmla="*/ 1571972 h 4186410"/>
              <a:gd name="connsiteX3" fmla="*/ 1801259 w 3278036"/>
              <a:gd name="connsiteY3" fmla="*/ 4186410 h 4186410"/>
              <a:gd name="connsiteX4" fmla="*/ 0 w 3278036"/>
              <a:gd name="connsiteY4" fmla="*/ 4186410 h 4186410"/>
              <a:gd name="connsiteX5" fmla="*/ 0 w 3278036"/>
              <a:gd name="connsiteY5" fmla="*/ 0 h 4186410"/>
              <a:gd name="connsiteX0" fmla="*/ 0 w 3278036"/>
              <a:gd name="connsiteY0" fmla="*/ 0 h 4186410"/>
              <a:gd name="connsiteX1" fmla="*/ 1757191 w 3278036"/>
              <a:gd name="connsiteY1" fmla="*/ 0 h 4186410"/>
              <a:gd name="connsiteX2" fmla="*/ 3278036 w 3278036"/>
              <a:gd name="connsiteY2" fmla="*/ 1718703 h 4186410"/>
              <a:gd name="connsiteX3" fmla="*/ 1801259 w 3278036"/>
              <a:gd name="connsiteY3" fmla="*/ 4186410 h 4186410"/>
              <a:gd name="connsiteX4" fmla="*/ 0 w 3278036"/>
              <a:gd name="connsiteY4" fmla="*/ 4186410 h 4186410"/>
              <a:gd name="connsiteX5" fmla="*/ 0 w 3278036"/>
              <a:gd name="connsiteY5" fmla="*/ 0 h 4186410"/>
              <a:gd name="connsiteX0" fmla="*/ 0 w 3473974"/>
              <a:gd name="connsiteY0" fmla="*/ 0 h 4186410"/>
              <a:gd name="connsiteX1" fmla="*/ 1757191 w 3473974"/>
              <a:gd name="connsiteY1" fmla="*/ 0 h 4186410"/>
              <a:gd name="connsiteX2" fmla="*/ 3473974 w 3473974"/>
              <a:gd name="connsiteY2" fmla="*/ 2160701 h 4186410"/>
              <a:gd name="connsiteX3" fmla="*/ 1801259 w 3473974"/>
              <a:gd name="connsiteY3" fmla="*/ 4186410 h 4186410"/>
              <a:gd name="connsiteX4" fmla="*/ 0 w 3473974"/>
              <a:gd name="connsiteY4" fmla="*/ 4186410 h 4186410"/>
              <a:gd name="connsiteX5" fmla="*/ 0 w 3473974"/>
              <a:gd name="connsiteY5" fmla="*/ 0 h 418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3974" h="4186410">
                <a:moveTo>
                  <a:pt x="0" y="0"/>
                </a:moveTo>
                <a:lnTo>
                  <a:pt x="1757191" y="0"/>
                </a:lnTo>
                <a:cubicBezTo>
                  <a:pt x="2264139" y="572901"/>
                  <a:pt x="2967026" y="1587800"/>
                  <a:pt x="3473974" y="2160701"/>
                </a:cubicBezTo>
                <a:cubicBezTo>
                  <a:pt x="2902933" y="2858436"/>
                  <a:pt x="1799423" y="4138670"/>
                  <a:pt x="1801259" y="4186410"/>
                </a:cubicBezTo>
                <a:cubicBezTo>
                  <a:pt x="958468" y="4164376"/>
                  <a:pt x="600420" y="4186410"/>
                  <a:pt x="0" y="41864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11CAC680-BCC7-44E8-8985-32BAE8E32508}"/>
              </a:ext>
            </a:extLst>
          </p:cNvPr>
          <p:cNvSpPr/>
          <p:nvPr/>
        </p:nvSpPr>
        <p:spPr>
          <a:xfrm rot="10800000" flipV="1">
            <a:off x="5798166" y="0"/>
            <a:ext cx="1974234" cy="2765234"/>
          </a:xfrm>
          <a:prstGeom prst="diagStripe">
            <a:avLst>
              <a:gd name="adj" fmla="val 70771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aphic 201" descr="logo-placeholder">
            <a:extLst>
              <a:ext uri="{FF2B5EF4-FFF2-40B4-BE49-F238E27FC236}">
                <a16:creationId xmlns:a16="http://schemas.microsoft.com/office/drawing/2014/main" id="{D6F08AAE-4571-499F-9BE2-2469BEDA1E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078" y="544832"/>
            <a:ext cx="1765915" cy="766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CEDEDB-B5D4-495D-B427-2C1C6A149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50" y="1601858"/>
            <a:ext cx="2426418" cy="646232"/>
          </a:xfrm>
          <a:prstGeom prst="rect">
            <a:avLst/>
          </a:prstGeom>
        </p:spPr>
      </p:pic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64BDF22D-44B3-4AD3-B146-3E83120FD1E9}"/>
              </a:ext>
            </a:extLst>
          </p:cNvPr>
          <p:cNvSpPr txBox="1">
            <a:spLocks/>
          </p:cNvSpPr>
          <p:nvPr/>
        </p:nvSpPr>
        <p:spPr>
          <a:xfrm>
            <a:off x="460334" y="2302510"/>
            <a:ext cx="1609866" cy="69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D0DE4E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Event Address, </a:t>
            </a:r>
          </a:p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D0DE4E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City, ST  ZIP </a:t>
            </a:r>
          </a:p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D0DE4E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Code</a:t>
            </a:r>
          </a:p>
        </p:txBody>
      </p:sp>
      <p:sp>
        <p:nvSpPr>
          <p:cNvPr id="17" name="Title 26">
            <a:extLst>
              <a:ext uri="{FF2B5EF4-FFF2-40B4-BE49-F238E27FC236}">
                <a16:creationId xmlns:a16="http://schemas.microsoft.com/office/drawing/2014/main" id="{FDD3A066-CBB8-4A9E-BC4D-9B6FF1FC888E}"/>
              </a:ext>
            </a:extLst>
          </p:cNvPr>
          <p:cNvSpPr txBox="1">
            <a:spLocks/>
          </p:cNvSpPr>
          <p:nvPr/>
        </p:nvSpPr>
        <p:spPr>
          <a:xfrm>
            <a:off x="25672" y="3235284"/>
            <a:ext cx="7746728" cy="13127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7724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2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7724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Free COVID-19 vaccines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F8345E-9E17-442D-A15B-14F9824DA1E9}"/>
              </a:ext>
            </a:extLst>
          </p:cNvPr>
          <p:cNvSpPr/>
          <p:nvPr/>
        </p:nvSpPr>
        <p:spPr>
          <a:xfrm>
            <a:off x="-1" y="4920390"/>
            <a:ext cx="3514381" cy="9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6614C-1767-4588-88EF-305629C023B7}"/>
              </a:ext>
            </a:extLst>
          </p:cNvPr>
          <p:cNvSpPr/>
          <p:nvPr/>
        </p:nvSpPr>
        <p:spPr>
          <a:xfrm>
            <a:off x="0" y="9276202"/>
            <a:ext cx="7772400" cy="782198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68">
            <a:extLst>
              <a:ext uri="{FF2B5EF4-FFF2-40B4-BE49-F238E27FC236}">
                <a16:creationId xmlns:a16="http://schemas.microsoft.com/office/drawing/2014/main" id="{75EE4605-7948-44F3-A542-384F86AE9D95}"/>
              </a:ext>
            </a:extLst>
          </p:cNvPr>
          <p:cNvSpPr txBox="1">
            <a:spLocks/>
          </p:cNvSpPr>
          <p:nvPr/>
        </p:nvSpPr>
        <p:spPr>
          <a:xfrm>
            <a:off x="591165" y="9514674"/>
            <a:ext cx="6653697" cy="1046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Company Name</a:t>
            </a:r>
          </a:p>
        </p:txBody>
      </p: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F408B93A-31D3-4249-9AF3-889D1B2CF7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608" b="33377"/>
          <a:stretch/>
        </p:blipFill>
        <p:spPr>
          <a:xfrm>
            <a:off x="5585144" y="9239230"/>
            <a:ext cx="2401103" cy="760164"/>
          </a:xfrm>
          <a:prstGeom prst="rect">
            <a:avLst/>
          </a:prstGeom>
        </p:spPr>
      </p:pic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51B26E4-0833-40BC-9EB4-577AB6E51BCC}"/>
              </a:ext>
            </a:extLst>
          </p:cNvPr>
          <p:cNvSpPr txBox="1">
            <a:spLocks/>
          </p:cNvSpPr>
          <p:nvPr/>
        </p:nvSpPr>
        <p:spPr>
          <a:xfrm>
            <a:off x="591165" y="9719812"/>
            <a:ext cx="6653697" cy="2755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Address, City, ST  ZIP CODE</a:t>
            </a:r>
          </a:p>
          <a:p>
            <a:pPr marL="0" marR="0" lvl="0" indent="0" algn="ctr" defTabSz="77724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Telephone | Email Address | Web Address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5C218AD7-12A8-46DC-BE5D-50B0A07C75EB}"/>
              </a:ext>
            </a:extLst>
          </p:cNvPr>
          <p:cNvSpPr txBox="1">
            <a:spLocks/>
          </p:cNvSpPr>
          <p:nvPr/>
        </p:nvSpPr>
        <p:spPr>
          <a:xfrm>
            <a:off x="-32278" y="4611054"/>
            <a:ext cx="5830444" cy="24455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All students at </a:t>
            </a:r>
            <a:r>
              <a:rPr lang="en-US" sz="2400" dirty="0">
                <a:solidFill>
                  <a:schemeClr val="accent3"/>
                </a:solidFill>
                <a:latin typeface="Franklin Gothic Book"/>
              </a:rPr>
              <a:t>[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participating school] </a:t>
            </a:r>
          </a:p>
          <a:p>
            <a:pPr marL="0" marR="0" lvl="0" indent="0" algn="ctr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can get the COVID-19 vaccine free – </a:t>
            </a:r>
          </a:p>
          <a:p>
            <a:pPr marL="0" marR="0" lvl="0" indent="0" algn="ctr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with or without insurance.</a:t>
            </a:r>
          </a:p>
        </p:txBody>
      </p:sp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41D57A0-D56F-4DDA-BDF1-3A162498CC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" b="4118"/>
          <a:stretch/>
        </p:blipFill>
        <p:spPr>
          <a:xfrm rot="410812">
            <a:off x="5413792" y="4825617"/>
            <a:ext cx="2095099" cy="4304075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E3EDCAA-E110-4BB3-8BAF-D06F18F93FA8}"/>
              </a:ext>
            </a:extLst>
          </p:cNvPr>
          <p:cNvSpPr/>
          <p:nvPr/>
        </p:nvSpPr>
        <p:spPr>
          <a:xfrm>
            <a:off x="273962" y="6882715"/>
            <a:ext cx="4273323" cy="2292988"/>
          </a:xfrm>
          <a:prstGeom prst="wedgeEllipseCallout">
            <a:avLst>
              <a:gd name="adj1" fmla="val 74208"/>
              <a:gd name="adj2" fmla="val -45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3E4FFD7-EA70-4213-A1A5-167FFB5C24F1}"/>
              </a:ext>
            </a:extLst>
          </p:cNvPr>
          <p:cNvSpPr txBox="1">
            <a:spLocks/>
          </p:cNvSpPr>
          <p:nvPr/>
        </p:nvSpPr>
        <p:spPr>
          <a:xfrm>
            <a:off x="835300" y="7011792"/>
            <a:ext cx="3150646" cy="11361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Return your </a:t>
            </a:r>
          </a:p>
          <a:p>
            <a:pPr marL="0" marR="0" lvl="0" indent="0" algn="ctr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students consent form today!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C6D8918-2A43-41D5-B636-5676466923CC}"/>
              </a:ext>
            </a:extLst>
          </p:cNvPr>
          <p:cNvSpPr txBox="1">
            <a:spLocks/>
          </p:cNvSpPr>
          <p:nvPr/>
        </p:nvSpPr>
        <p:spPr>
          <a:xfrm>
            <a:off x="721711" y="8396419"/>
            <a:ext cx="3264235" cy="7821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Print the form at [website] or call []</a:t>
            </a:r>
          </a:p>
          <a:p>
            <a:pPr marL="0" marR="0" lvl="0" indent="0" algn="ctr" defTabSz="77724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2F4158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2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NOUNCEMENT COPY">
      <a:dk1>
        <a:sysClr val="windowText" lastClr="000000"/>
      </a:dk1>
      <a:lt1>
        <a:sysClr val="window" lastClr="FFFFFF"/>
      </a:lt1>
      <a:dk2>
        <a:srgbClr val="2F4158"/>
      </a:dk2>
      <a:lt2>
        <a:srgbClr val="F2F2F2"/>
      </a:lt2>
      <a:accent1>
        <a:srgbClr val="D0DE4E"/>
      </a:accent1>
      <a:accent2>
        <a:srgbClr val="3D5157"/>
      </a:accent2>
      <a:accent3>
        <a:srgbClr val="47653F"/>
      </a:accent3>
      <a:accent4>
        <a:srgbClr val="607E4C"/>
      </a:accent4>
      <a:accent5>
        <a:srgbClr val="78A141"/>
      </a:accent5>
      <a:accent6>
        <a:srgbClr val="9BBB59"/>
      </a:accent6>
      <a:hlink>
        <a:srgbClr val="9BBB59"/>
      </a:hlink>
      <a:folHlink>
        <a:srgbClr val="9BBB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4991A63952D4E87459EF50E90BD5B" ma:contentTypeVersion="13" ma:contentTypeDescription="Create a new document." ma:contentTypeScope="" ma:versionID="d8fe8d5fbd6a53513917cab81cb68cb3">
  <xsd:schema xmlns:xsd="http://www.w3.org/2001/XMLSchema" xmlns:xs="http://www.w3.org/2001/XMLSchema" xmlns:p="http://schemas.microsoft.com/office/2006/metadata/properties" xmlns:ns2="a8f7914f-bfca-420f-8b97-7a24e0a724cd" xmlns:ns3="8f7b5d0a-699a-4753-9971-10263abcd9e7" targetNamespace="http://schemas.microsoft.com/office/2006/metadata/properties" ma:root="true" ma:fieldsID="5951510980b4f41ea043c47c5fc77661" ns2:_="" ns3:_="">
    <xsd:import namespace="a8f7914f-bfca-420f-8b97-7a24e0a724cd"/>
    <xsd:import namespace="8f7b5d0a-699a-4753-9971-10263abcd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7914f-bfca-420f-8b97-7a24e0a72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b5d0a-699a-4753-9971-10263abc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7F2BB2-0118-49CF-8A8E-1B19F9D0C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f7914f-bfca-420f-8b97-7a24e0a724cd"/>
    <ds:schemaRef ds:uri="8f7b5d0a-699a-4753-9971-10263abcd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BFC0F4-E19C-41C5-9C1D-455D0104E5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231E1-16D5-4ADB-AE40-D01CA5B85B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63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Book</vt:lpstr>
      <vt:lpstr>Microsoft Sans Serif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</dc:creator>
  <cp:lastModifiedBy>Kamrynn Lawton</cp:lastModifiedBy>
  <cp:revision>5</cp:revision>
  <dcterms:created xsi:type="dcterms:W3CDTF">2021-10-27T17:30:04Z</dcterms:created>
  <dcterms:modified xsi:type="dcterms:W3CDTF">2021-11-03T17:20:22Z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0x0101008254991A63952D4E87459EF50E90BD5B</vt:lpwstr>
  </property>
</Properties>
</file>